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9" r:id="rId3"/>
    <p:sldId id="258" r:id="rId4"/>
    <p:sldId id="277" r:id="rId5"/>
    <p:sldId id="259" r:id="rId6"/>
    <p:sldId id="280" r:id="rId7"/>
    <p:sldId id="281" r:id="rId8"/>
    <p:sldId id="283" r:id="rId9"/>
    <p:sldId id="282"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8" userDrawn="1">
          <p15:clr>
            <a:srgbClr val="A4A3A4"/>
          </p15:clr>
        </p15:guide>
        <p15:guide id="3" pos="336" userDrawn="1">
          <p15:clr>
            <a:srgbClr val="A4A3A4"/>
          </p15:clr>
        </p15:guide>
        <p15:guide id="4" pos="7344" userDrawn="1">
          <p15:clr>
            <a:srgbClr val="A4A3A4"/>
          </p15:clr>
        </p15:guide>
        <p15:guide id="5" orient="horz" pos="3984" userDrawn="1">
          <p15:clr>
            <a:srgbClr val="A4A3A4"/>
          </p15:clr>
        </p15:guide>
        <p15:guide id="6" orient="horz" pos="384" userDrawn="1">
          <p15:clr>
            <a:srgbClr val="A4A3A4"/>
          </p15:clr>
        </p15:guide>
        <p15:guide id="7" pos="5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F24"/>
    <a:srgbClr val="04081B"/>
    <a:srgbClr val="DCD2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8D2D3-8CCD-4ED6-B3CA-B537C30A4B42}" v="156" dt="2023-01-09T11:12:10.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8235" autoAdjust="0"/>
  </p:normalViewPr>
  <p:slideViewPr>
    <p:cSldViewPr snapToGrid="0" showGuides="1">
      <p:cViewPr varScale="1">
        <p:scale>
          <a:sx n="73" d="100"/>
          <a:sy n="73" d="100"/>
        </p:scale>
        <p:origin x="518" y="53"/>
      </p:cViewPr>
      <p:guideLst>
        <p:guide orient="horz" pos="2160"/>
        <p:guide pos="2208"/>
        <p:guide pos="336"/>
        <p:guide pos="7344"/>
        <p:guide orient="horz" pos="3984"/>
        <p:guide orient="horz" pos="384"/>
        <p:guide pos="56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mya Suresh Babu" userId="e748c12a07b898e3" providerId="LiveId" clId="{3148D2D3-8CCD-4ED6-B3CA-B537C30A4B42}"/>
    <pc:docChg chg="undo redo custSel modSld">
      <pc:chgData name="Suramya Suresh Babu" userId="e748c12a07b898e3" providerId="LiveId" clId="{3148D2D3-8CCD-4ED6-B3CA-B537C30A4B42}" dt="2023-01-09T11:12:10.724" v="237"/>
      <pc:docMkLst>
        <pc:docMk/>
      </pc:docMkLst>
      <pc:sldChg chg="modSp">
        <pc:chgData name="Suramya Suresh Babu" userId="e748c12a07b898e3" providerId="LiveId" clId="{3148D2D3-8CCD-4ED6-B3CA-B537C30A4B42}" dt="2023-01-09T11:09:41.219" v="236" actId="5793"/>
        <pc:sldMkLst>
          <pc:docMk/>
          <pc:sldMk cId="3872478068" sldId="257"/>
        </pc:sldMkLst>
        <pc:spChg chg="mod">
          <ac:chgData name="Suramya Suresh Babu" userId="e748c12a07b898e3" providerId="LiveId" clId="{3148D2D3-8CCD-4ED6-B3CA-B537C30A4B42}" dt="2023-01-09T11:09:41.219" v="236" actId="5793"/>
          <ac:spMkLst>
            <pc:docMk/>
            <pc:sldMk cId="3872478068" sldId="257"/>
            <ac:spMk id="4" creationId="{06625B50-4EC4-28D2-E063-34A2E7CAAC02}"/>
          </ac:spMkLst>
        </pc:spChg>
      </pc:sldChg>
      <pc:sldChg chg="modAnim">
        <pc:chgData name="Suramya Suresh Babu" userId="e748c12a07b898e3" providerId="LiveId" clId="{3148D2D3-8CCD-4ED6-B3CA-B537C30A4B42}" dt="2023-01-09T11:12:10.724" v="237"/>
        <pc:sldMkLst>
          <pc:docMk/>
          <pc:sldMk cId="643894683" sldId="279"/>
        </pc:sldMkLst>
      </pc:sldChg>
      <pc:sldChg chg="addSp delSp modSp mod addAnim delAnim modAnim">
        <pc:chgData name="Suramya Suresh Babu" userId="e748c12a07b898e3" providerId="LiveId" clId="{3148D2D3-8CCD-4ED6-B3CA-B537C30A4B42}" dt="2023-01-08T13:53:25.299" v="233"/>
        <pc:sldMkLst>
          <pc:docMk/>
          <pc:sldMk cId="2307712891" sldId="282"/>
        </pc:sldMkLst>
        <pc:spChg chg="add mod">
          <ac:chgData name="Suramya Suresh Babu" userId="e748c12a07b898e3" providerId="LiveId" clId="{3148D2D3-8CCD-4ED6-B3CA-B537C30A4B42}" dt="2023-01-08T13:46:53.522" v="94" actId="1076"/>
          <ac:spMkLst>
            <pc:docMk/>
            <pc:sldMk cId="2307712891" sldId="282"/>
            <ac:spMk id="4" creationId="{6F047290-8854-37B6-4280-A9DA275AF462}"/>
          </ac:spMkLst>
        </pc:spChg>
        <pc:spChg chg="add mod">
          <ac:chgData name="Suramya Suresh Babu" userId="e748c12a07b898e3" providerId="LiveId" clId="{3148D2D3-8CCD-4ED6-B3CA-B537C30A4B42}" dt="2023-01-08T13:45:36.874" v="70" actId="571"/>
          <ac:spMkLst>
            <pc:docMk/>
            <pc:sldMk cId="2307712891" sldId="282"/>
            <ac:spMk id="6" creationId="{AD287736-678E-28E1-2CE5-59DFE51BDB61}"/>
          </ac:spMkLst>
        </pc:spChg>
        <pc:spChg chg="add del mod">
          <ac:chgData name="Suramya Suresh Babu" userId="e748c12a07b898e3" providerId="LiveId" clId="{3148D2D3-8CCD-4ED6-B3CA-B537C30A4B42}" dt="2023-01-08T13:45:35.732" v="65" actId="571"/>
          <ac:spMkLst>
            <pc:docMk/>
            <pc:sldMk cId="2307712891" sldId="282"/>
            <ac:spMk id="8" creationId="{F9936ECB-0A22-5C36-A991-9689C8CDFE6E}"/>
          </ac:spMkLst>
        </pc:spChg>
        <pc:spChg chg="add mod">
          <ac:chgData name="Suramya Suresh Babu" userId="e748c12a07b898e3" providerId="LiveId" clId="{3148D2D3-8CCD-4ED6-B3CA-B537C30A4B42}" dt="2023-01-08T13:45:33.167" v="59" actId="571"/>
          <ac:spMkLst>
            <pc:docMk/>
            <pc:sldMk cId="2307712891" sldId="282"/>
            <ac:spMk id="11" creationId="{47D105BA-C9A8-7D60-4312-E20D901F4837}"/>
          </ac:spMkLst>
        </pc:spChg>
        <pc:spChg chg="add mod">
          <ac:chgData name="Suramya Suresh Babu" userId="e748c12a07b898e3" providerId="LiveId" clId="{3148D2D3-8CCD-4ED6-B3CA-B537C30A4B42}" dt="2023-01-08T13:46:15.956" v="85" actId="571"/>
          <ac:spMkLst>
            <pc:docMk/>
            <pc:sldMk cId="2307712891" sldId="282"/>
            <ac:spMk id="13" creationId="{14D66E63-55C5-6BF6-96DB-A61876BB8349}"/>
          </ac:spMkLst>
        </pc:spChg>
        <pc:spChg chg="add mod">
          <ac:chgData name="Suramya Suresh Babu" userId="e748c12a07b898e3" providerId="LiveId" clId="{3148D2D3-8CCD-4ED6-B3CA-B537C30A4B42}" dt="2023-01-08T13:50:44.462" v="183" actId="1076"/>
          <ac:spMkLst>
            <pc:docMk/>
            <pc:sldMk cId="2307712891" sldId="282"/>
            <ac:spMk id="16" creationId="{E94DF1B1-4739-32F2-08EB-CBDB8A72F380}"/>
          </ac:spMkLst>
        </pc:spChg>
        <pc:spChg chg="mod">
          <ac:chgData name="Suramya Suresh Babu" userId="e748c12a07b898e3" providerId="LiveId" clId="{3148D2D3-8CCD-4ED6-B3CA-B537C30A4B42}" dt="2023-01-08T13:48:07.366" v="104" actId="1076"/>
          <ac:spMkLst>
            <pc:docMk/>
            <pc:sldMk cId="2307712891" sldId="282"/>
            <ac:spMk id="17" creationId="{26181E86-BAE5-2C70-D914-FC7C7F93E284}"/>
          </ac:spMkLst>
        </pc:spChg>
        <pc:spChg chg="add mod">
          <ac:chgData name="Suramya Suresh Babu" userId="e748c12a07b898e3" providerId="LiveId" clId="{3148D2D3-8CCD-4ED6-B3CA-B537C30A4B42}" dt="2023-01-08T13:51:21.983" v="229" actId="1076"/>
          <ac:spMkLst>
            <pc:docMk/>
            <pc:sldMk cId="2307712891" sldId="282"/>
            <ac:spMk id="20" creationId="{EA789C55-B98E-C12A-9ACE-3447C07736BB}"/>
          </ac:spMkLst>
        </pc:spChg>
        <pc:picChg chg="add mod modCrop">
          <ac:chgData name="Suramya Suresh Babu" userId="e748c12a07b898e3" providerId="LiveId" clId="{3148D2D3-8CCD-4ED6-B3CA-B537C30A4B42}" dt="2023-01-08T13:46:53.522" v="94" actId="1076"/>
          <ac:picMkLst>
            <pc:docMk/>
            <pc:sldMk cId="2307712891" sldId="282"/>
            <ac:picMk id="3" creationId="{965CC451-9C55-F047-B27B-E68626787199}"/>
          </ac:picMkLst>
        </pc:picChg>
        <pc:picChg chg="add mod">
          <ac:chgData name="Suramya Suresh Babu" userId="e748c12a07b898e3" providerId="LiveId" clId="{3148D2D3-8CCD-4ED6-B3CA-B537C30A4B42}" dt="2023-01-08T13:45:36.874" v="70" actId="571"/>
          <ac:picMkLst>
            <pc:docMk/>
            <pc:sldMk cId="2307712891" sldId="282"/>
            <ac:picMk id="5" creationId="{DFA79276-5101-0868-3F65-D0F08D4C462A}"/>
          </ac:picMkLst>
        </pc:picChg>
        <pc:picChg chg="add del mod">
          <ac:chgData name="Suramya Suresh Babu" userId="e748c12a07b898e3" providerId="LiveId" clId="{3148D2D3-8CCD-4ED6-B3CA-B537C30A4B42}" dt="2023-01-08T13:45:35.732" v="65" actId="571"/>
          <ac:picMkLst>
            <pc:docMk/>
            <pc:sldMk cId="2307712891" sldId="282"/>
            <ac:picMk id="7" creationId="{4EF4FA5F-49D6-E198-89B8-8B0AA9CF4141}"/>
          </ac:picMkLst>
        </pc:picChg>
        <pc:picChg chg="add mod">
          <ac:chgData name="Suramya Suresh Babu" userId="e748c12a07b898e3" providerId="LiveId" clId="{3148D2D3-8CCD-4ED6-B3CA-B537C30A4B42}" dt="2023-01-08T13:45:33.167" v="59" actId="571"/>
          <ac:picMkLst>
            <pc:docMk/>
            <pc:sldMk cId="2307712891" sldId="282"/>
            <ac:picMk id="9" creationId="{344F3402-BBE6-DAC0-8ACE-6838D61538B3}"/>
          </ac:picMkLst>
        </pc:picChg>
        <pc:picChg chg="add mod">
          <ac:chgData name="Suramya Suresh Babu" userId="e748c12a07b898e3" providerId="LiveId" clId="{3148D2D3-8CCD-4ED6-B3CA-B537C30A4B42}" dt="2023-01-08T13:46:15.956" v="85" actId="571"/>
          <ac:picMkLst>
            <pc:docMk/>
            <pc:sldMk cId="2307712891" sldId="282"/>
            <ac:picMk id="12" creationId="{9D90F022-2251-45C3-105C-E55E38A453D5}"/>
          </ac:picMkLst>
        </pc:picChg>
        <pc:picChg chg="add mod">
          <ac:chgData name="Suramya Suresh Babu" userId="e748c12a07b898e3" providerId="LiveId" clId="{3148D2D3-8CCD-4ED6-B3CA-B537C30A4B42}" dt="2023-01-08T13:48:06.924" v="103" actId="1076"/>
          <ac:picMkLst>
            <pc:docMk/>
            <pc:sldMk cId="2307712891" sldId="282"/>
            <ac:picMk id="15" creationId="{AAA3A98A-49BF-BD68-3A0D-085911B5166F}"/>
          </ac:picMkLst>
        </pc:picChg>
        <pc:picChg chg="add mod modCrop">
          <ac:chgData name="Suramya Suresh Babu" userId="e748c12a07b898e3" providerId="LiveId" clId="{3148D2D3-8CCD-4ED6-B3CA-B537C30A4B42}" dt="2023-01-08T13:50:25.783" v="181" actId="1076"/>
          <ac:picMkLst>
            <pc:docMk/>
            <pc:sldMk cId="2307712891" sldId="282"/>
            <ac:picMk id="19" creationId="{DC4EB548-A023-EEF6-E5B7-0357ECC1F39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1313048-A0E2-7BD3-1D1E-2F66759F2C22}"/>
              </a:ext>
            </a:extLst>
          </p:cNvPr>
          <p:cNvSpPr>
            <a:spLocks noGrp="1"/>
          </p:cNvSpPr>
          <p:nvPr>
            <p:ph type="pic" sz="quarter" idx="11"/>
          </p:nvPr>
        </p:nvSpPr>
        <p:spPr>
          <a:xfrm>
            <a:off x="664049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8B3E4B0C-DD05-BFD3-FDD9-BA8E7C9697D7}"/>
              </a:ext>
            </a:extLst>
          </p:cNvPr>
          <p:cNvSpPr>
            <a:spLocks noGrp="1"/>
          </p:cNvSpPr>
          <p:nvPr>
            <p:ph type="pic" sz="quarter" idx="12"/>
          </p:nvPr>
        </p:nvSpPr>
        <p:spPr>
          <a:xfrm>
            <a:off x="843936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D971BBEB-4A5A-70D0-0D6F-A71597811B7F}"/>
              </a:ext>
            </a:extLst>
          </p:cNvPr>
          <p:cNvSpPr>
            <a:spLocks noGrp="1"/>
          </p:cNvSpPr>
          <p:nvPr>
            <p:ph type="pic" sz="quarter" idx="13"/>
          </p:nvPr>
        </p:nvSpPr>
        <p:spPr>
          <a:xfrm>
            <a:off x="10238238"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dirty="0"/>
          </a:p>
        </p:txBody>
      </p:sp>
      <p:sp>
        <p:nvSpPr>
          <p:cNvPr id="10" name="Picture Placeholder 9">
            <a:extLst>
              <a:ext uri="{FF2B5EF4-FFF2-40B4-BE49-F238E27FC236}">
                <a16:creationId xmlns:a16="http://schemas.microsoft.com/office/drawing/2014/main" id="{5DD637C8-DB1B-AAA5-5D8A-E4EF9730C61B}"/>
              </a:ext>
            </a:extLst>
          </p:cNvPr>
          <p:cNvSpPr>
            <a:spLocks noGrp="1"/>
          </p:cNvSpPr>
          <p:nvPr>
            <p:ph type="pic" sz="quarter" idx="10"/>
          </p:nvPr>
        </p:nvSpPr>
        <p:spPr>
          <a:xfrm>
            <a:off x="0" y="1"/>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p:spPr>
        <p:txBody>
          <a:bodyPr wrap="square">
            <a:noAutofit/>
          </a:bodyPr>
          <a:lstStyle/>
          <a:p>
            <a:endParaRPr lang="en-IN"/>
          </a:p>
        </p:txBody>
      </p:sp>
    </p:spTree>
    <p:extLst>
      <p:ext uri="{BB962C8B-B14F-4D97-AF65-F5344CB8AC3E}">
        <p14:creationId xmlns:p14="http://schemas.microsoft.com/office/powerpoint/2010/main" val="3655789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3F25-7149-5FDE-FD4B-27D6EA615F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64CD90-F375-246A-8572-EFCF96260D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1A58E-1312-507C-3AA0-047C2F83AEE8}"/>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5" name="Footer Placeholder 4">
            <a:extLst>
              <a:ext uri="{FF2B5EF4-FFF2-40B4-BE49-F238E27FC236}">
                <a16:creationId xmlns:a16="http://schemas.microsoft.com/office/drawing/2014/main" id="{016C07D8-548E-FE3A-7C9E-C605C812AF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D98A5-2A21-A575-978F-B8E39706FB6D}"/>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10140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F21D2-D454-3882-E0FD-23FE926D43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FEA64A-7768-FC27-D2BF-748D5D1F32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E8036E-3EAB-3262-E5A6-4F036FD0C269}"/>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5" name="Footer Placeholder 4">
            <a:extLst>
              <a:ext uri="{FF2B5EF4-FFF2-40B4-BE49-F238E27FC236}">
                <a16:creationId xmlns:a16="http://schemas.microsoft.com/office/drawing/2014/main" id="{1965C276-3C89-7E36-E992-6B33306BA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31567E-FE65-3011-6BD7-10875436709A}"/>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364631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8DC1EB3-72F3-B6CF-703F-AF79ABA59F4B}"/>
              </a:ext>
            </a:extLst>
          </p:cNvPr>
          <p:cNvSpPr>
            <a:spLocks noGrp="1"/>
          </p:cNvSpPr>
          <p:nvPr>
            <p:ph type="pic" sz="quarter" idx="11"/>
          </p:nvPr>
        </p:nvSpPr>
        <p:spPr>
          <a:xfrm>
            <a:off x="72983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101128B1-6DB1-37A4-6227-CB1F9AE68990}"/>
              </a:ext>
            </a:extLst>
          </p:cNvPr>
          <p:cNvSpPr>
            <a:spLocks noGrp="1"/>
          </p:cNvSpPr>
          <p:nvPr>
            <p:ph type="pic" sz="quarter" idx="12"/>
          </p:nvPr>
        </p:nvSpPr>
        <p:spPr>
          <a:xfrm>
            <a:off x="252870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2B92B5E-2DCE-EB95-B2D6-0EE0CDCC781E}"/>
              </a:ext>
            </a:extLst>
          </p:cNvPr>
          <p:cNvSpPr>
            <a:spLocks noGrp="1"/>
          </p:cNvSpPr>
          <p:nvPr>
            <p:ph type="pic" sz="quarter" idx="13"/>
          </p:nvPr>
        </p:nvSpPr>
        <p:spPr>
          <a:xfrm>
            <a:off x="4327570" y="3149124"/>
            <a:ext cx="1317071" cy="1424375"/>
          </a:xfrm>
          <a:custGeom>
            <a:avLst/>
            <a:gdLst>
              <a:gd name="connsiteX0" fmla="*/ 102073 w 1317071"/>
              <a:gd name="connsiteY0" fmla="*/ 0 h 1424375"/>
              <a:gd name="connsiteX1" fmla="*/ 1214998 w 1317071"/>
              <a:gd name="connsiteY1" fmla="*/ 0 h 1424375"/>
              <a:gd name="connsiteX2" fmla="*/ 1317071 w 1317071"/>
              <a:gd name="connsiteY2" fmla="*/ 102073 h 1424375"/>
              <a:gd name="connsiteX3" fmla="*/ 1317071 w 1317071"/>
              <a:gd name="connsiteY3" fmla="*/ 1322302 h 1424375"/>
              <a:gd name="connsiteX4" fmla="*/ 1214998 w 1317071"/>
              <a:gd name="connsiteY4" fmla="*/ 1424375 h 1424375"/>
              <a:gd name="connsiteX5" fmla="*/ 102073 w 1317071"/>
              <a:gd name="connsiteY5" fmla="*/ 1424375 h 1424375"/>
              <a:gd name="connsiteX6" fmla="*/ 0 w 1317071"/>
              <a:gd name="connsiteY6" fmla="*/ 1322302 h 1424375"/>
              <a:gd name="connsiteX7" fmla="*/ 0 w 1317071"/>
              <a:gd name="connsiteY7" fmla="*/ 102073 h 1424375"/>
              <a:gd name="connsiteX8" fmla="*/ 102073 w 1317071"/>
              <a:gd name="connsiteY8" fmla="*/ 0 h 14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071" h="1424375">
                <a:moveTo>
                  <a:pt x="102073" y="0"/>
                </a:moveTo>
                <a:lnTo>
                  <a:pt x="1214998" y="0"/>
                </a:lnTo>
                <a:cubicBezTo>
                  <a:pt x="1271371" y="0"/>
                  <a:pt x="1317071" y="45700"/>
                  <a:pt x="1317071" y="102073"/>
                </a:cubicBezTo>
                <a:lnTo>
                  <a:pt x="1317071" y="1322302"/>
                </a:lnTo>
                <a:cubicBezTo>
                  <a:pt x="1317071" y="1378675"/>
                  <a:pt x="1271371" y="1424375"/>
                  <a:pt x="1214998" y="1424375"/>
                </a:cubicBezTo>
                <a:lnTo>
                  <a:pt x="102073" y="1424375"/>
                </a:lnTo>
                <a:cubicBezTo>
                  <a:pt x="45700" y="1424375"/>
                  <a:pt x="0" y="1378675"/>
                  <a:pt x="0" y="1322302"/>
                </a:cubicBezTo>
                <a:lnTo>
                  <a:pt x="0" y="102073"/>
                </a:lnTo>
                <a:cubicBezTo>
                  <a:pt x="0" y="45700"/>
                  <a:pt x="45700" y="0"/>
                  <a:pt x="102073"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6739C447-3390-030C-0341-12DB4998B2C4}"/>
              </a:ext>
            </a:extLst>
          </p:cNvPr>
          <p:cNvSpPr>
            <a:spLocks noGrp="1"/>
          </p:cNvSpPr>
          <p:nvPr>
            <p:ph type="pic" sz="quarter" idx="10"/>
          </p:nvPr>
        </p:nvSpPr>
        <p:spPr>
          <a:xfrm>
            <a:off x="6608237" y="-215900"/>
            <a:ext cx="5685352" cy="7213600"/>
          </a:xfrm>
          <a:custGeom>
            <a:avLst/>
            <a:gdLst>
              <a:gd name="connsiteX0" fmla="*/ 0 w 5685352"/>
              <a:gd name="connsiteY0" fmla="*/ 0 h 7213600"/>
              <a:gd name="connsiteX1" fmla="*/ 5685352 w 5685352"/>
              <a:gd name="connsiteY1" fmla="*/ 0 h 7213600"/>
              <a:gd name="connsiteX2" fmla="*/ 5685352 w 5685352"/>
              <a:gd name="connsiteY2" fmla="*/ 7213600 h 7213600"/>
              <a:gd name="connsiteX3" fmla="*/ 0 w 5685352"/>
              <a:gd name="connsiteY3" fmla="*/ 7213600 h 7213600"/>
            </a:gdLst>
            <a:ahLst/>
            <a:cxnLst>
              <a:cxn ang="0">
                <a:pos x="connsiteX0" y="connsiteY0"/>
              </a:cxn>
              <a:cxn ang="0">
                <a:pos x="connsiteX1" y="connsiteY1"/>
              </a:cxn>
              <a:cxn ang="0">
                <a:pos x="connsiteX2" y="connsiteY2"/>
              </a:cxn>
              <a:cxn ang="0">
                <a:pos x="connsiteX3" y="connsiteY3"/>
              </a:cxn>
            </a:cxnLst>
            <a:rect l="l" t="t" r="r" b="b"/>
            <a:pathLst>
              <a:path w="5685352" h="7213600">
                <a:moveTo>
                  <a:pt x="0" y="0"/>
                </a:moveTo>
                <a:lnTo>
                  <a:pt x="5685352" y="0"/>
                </a:lnTo>
                <a:lnTo>
                  <a:pt x="5685352" y="7213600"/>
                </a:lnTo>
                <a:lnTo>
                  <a:pt x="0" y="7213600"/>
                </a:lnTo>
                <a:close/>
              </a:path>
            </a:pathLst>
          </a:custGeom>
        </p:spPr>
        <p:txBody>
          <a:bodyPr wrap="square">
            <a:noAutofit/>
          </a:bodyPr>
          <a:lstStyle/>
          <a:p>
            <a:endParaRPr lang="en-IN"/>
          </a:p>
        </p:txBody>
      </p:sp>
    </p:spTree>
    <p:extLst>
      <p:ext uri="{BB962C8B-B14F-4D97-AF65-F5344CB8AC3E}">
        <p14:creationId xmlns:p14="http://schemas.microsoft.com/office/powerpoint/2010/main" val="25614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49699C15-99AF-59F5-4AEC-EAC447739ECF}"/>
              </a:ext>
            </a:extLst>
          </p:cNvPr>
          <p:cNvSpPr>
            <a:spLocks noGrp="1"/>
          </p:cNvSpPr>
          <p:nvPr>
            <p:ph type="pic" sz="quarter" idx="10"/>
          </p:nvPr>
        </p:nvSpPr>
        <p:spPr>
          <a:xfrm>
            <a:off x="0" y="1"/>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p:spPr>
        <p:txBody>
          <a:bodyPr wrap="square">
            <a:noAutofit/>
          </a:bodyPr>
          <a:lstStyle/>
          <a:p>
            <a:endParaRPr lang="en-IN"/>
          </a:p>
        </p:txBody>
      </p:sp>
    </p:spTree>
    <p:extLst>
      <p:ext uri="{BB962C8B-B14F-4D97-AF65-F5344CB8AC3E}">
        <p14:creationId xmlns:p14="http://schemas.microsoft.com/office/powerpoint/2010/main" val="375468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69F974A-8D35-23BD-501D-52F23AC25BD5}"/>
              </a:ext>
            </a:extLst>
          </p:cNvPr>
          <p:cNvSpPr>
            <a:spLocks noGrp="1"/>
          </p:cNvSpPr>
          <p:nvPr>
            <p:ph type="pic" sz="quarter" idx="10"/>
          </p:nvPr>
        </p:nvSpPr>
        <p:spPr>
          <a:xfrm>
            <a:off x="-749300" y="3288090"/>
            <a:ext cx="9309100" cy="3874710"/>
          </a:xfrm>
          <a:custGeom>
            <a:avLst/>
            <a:gdLst>
              <a:gd name="connsiteX0" fmla="*/ 0 w 9309100"/>
              <a:gd name="connsiteY0" fmla="*/ 0 h 3874710"/>
              <a:gd name="connsiteX1" fmla="*/ 9309100 w 9309100"/>
              <a:gd name="connsiteY1" fmla="*/ 0 h 3874710"/>
              <a:gd name="connsiteX2" fmla="*/ 9309100 w 9309100"/>
              <a:gd name="connsiteY2" fmla="*/ 3874710 h 3874710"/>
              <a:gd name="connsiteX3" fmla="*/ 0 w 9309100"/>
              <a:gd name="connsiteY3" fmla="*/ 3874710 h 3874710"/>
            </a:gdLst>
            <a:ahLst/>
            <a:cxnLst>
              <a:cxn ang="0">
                <a:pos x="connsiteX0" y="connsiteY0"/>
              </a:cxn>
              <a:cxn ang="0">
                <a:pos x="connsiteX1" y="connsiteY1"/>
              </a:cxn>
              <a:cxn ang="0">
                <a:pos x="connsiteX2" y="connsiteY2"/>
              </a:cxn>
              <a:cxn ang="0">
                <a:pos x="connsiteX3" y="connsiteY3"/>
              </a:cxn>
            </a:cxnLst>
            <a:rect l="l" t="t" r="r" b="b"/>
            <a:pathLst>
              <a:path w="9309100" h="3874710">
                <a:moveTo>
                  <a:pt x="0" y="0"/>
                </a:moveTo>
                <a:lnTo>
                  <a:pt x="9309100" y="0"/>
                </a:lnTo>
                <a:lnTo>
                  <a:pt x="9309100" y="3874710"/>
                </a:lnTo>
                <a:lnTo>
                  <a:pt x="0" y="3874710"/>
                </a:lnTo>
                <a:close/>
              </a:path>
            </a:pathLst>
          </a:custGeom>
        </p:spPr>
        <p:txBody>
          <a:bodyPr wrap="square">
            <a:noAutofit/>
          </a:bodyPr>
          <a:lstStyle/>
          <a:p>
            <a:endParaRPr lang="en-IN"/>
          </a:p>
        </p:txBody>
      </p:sp>
    </p:spTree>
    <p:extLst>
      <p:ext uri="{BB962C8B-B14F-4D97-AF65-F5344CB8AC3E}">
        <p14:creationId xmlns:p14="http://schemas.microsoft.com/office/powerpoint/2010/main" val="404887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A62D-4431-58D0-5CA2-50DCACB007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D22F4F-611F-B70E-B433-893A4AF14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D7748-35EE-E942-13C7-35559BE71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C8EB43-48DB-09CA-9418-FE1E8344C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6206B-C2CC-D84B-8409-627CC4BE71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C2FFF4-068D-0CC4-B192-6EB2BB300B1B}"/>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8" name="Footer Placeholder 7">
            <a:extLst>
              <a:ext uri="{FF2B5EF4-FFF2-40B4-BE49-F238E27FC236}">
                <a16:creationId xmlns:a16="http://schemas.microsoft.com/office/drawing/2014/main" id="{49FB8DC7-B79A-41FA-B34D-4DF16956AF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575738-3BF6-12C1-98D5-DED45B1C0273}"/>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30596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296B-4D2C-90C1-8F60-4773C864F7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000035-569D-C1A9-8469-9640AF14B42F}"/>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4" name="Footer Placeholder 3">
            <a:extLst>
              <a:ext uri="{FF2B5EF4-FFF2-40B4-BE49-F238E27FC236}">
                <a16:creationId xmlns:a16="http://schemas.microsoft.com/office/drawing/2014/main" id="{BF0D51B6-9B31-4F01-CFDE-80C6DBCC36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C8539E-43FB-5DA7-10FF-07FF2F24BD9E}"/>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175825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8C080-E490-1B4F-C8DE-9EE86DFA4446}"/>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3" name="Footer Placeholder 2">
            <a:extLst>
              <a:ext uri="{FF2B5EF4-FFF2-40B4-BE49-F238E27FC236}">
                <a16:creationId xmlns:a16="http://schemas.microsoft.com/office/drawing/2014/main" id="{D2ACE1AF-DD44-BD79-23C6-65D461C9D4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4152D8-50E2-5808-C6D2-CE921FC8B2FC}"/>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156936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61448-A84E-D810-E25B-96B10F34D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776B93-B0FB-7660-34E8-AB3A31666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CC0E81F-E246-CEB1-403E-EE9F8B213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6025C-8632-CEA8-80BA-962001538D39}"/>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6" name="Footer Placeholder 5">
            <a:extLst>
              <a:ext uri="{FF2B5EF4-FFF2-40B4-BE49-F238E27FC236}">
                <a16:creationId xmlns:a16="http://schemas.microsoft.com/office/drawing/2014/main" id="{375223B6-34AB-ED03-88F9-E898722146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8553DA-0D75-270A-657A-4E034C43C4B9}"/>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121410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39C3-5133-91CB-F95F-96F3DCA56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1B9204-2F05-5A41-0B97-49B028A5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FF0957-1FA7-E5CD-0394-097A4729F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CF51E-3AED-8500-BAC4-EB6A63C40A77}"/>
              </a:ext>
            </a:extLst>
          </p:cNvPr>
          <p:cNvSpPr>
            <a:spLocks noGrp="1"/>
          </p:cNvSpPr>
          <p:nvPr>
            <p:ph type="dt" sz="half" idx="10"/>
          </p:nvPr>
        </p:nvSpPr>
        <p:spPr/>
        <p:txBody>
          <a:bodyPr/>
          <a:lstStyle/>
          <a:p>
            <a:fld id="{6372F710-EF2F-4005-BE11-F0D14E820713}" type="datetimeFigureOut">
              <a:rPr lang="en-IN" smtClean="0"/>
              <a:t>09-01-2023</a:t>
            </a:fld>
            <a:endParaRPr lang="en-IN"/>
          </a:p>
        </p:txBody>
      </p:sp>
      <p:sp>
        <p:nvSpPr>
          <p:cNvPr id="6" name="Footer Placeholder 5">
            <a:extLst>
              <a:ext uri="{FF2B5EF4-FFF2-40B4-BE49-F238E27FC236}">
                <a16:creationId xmlns:a16="http://schemas.microsoft.com/office/drawing/2014/main" id="{8062060A-C56E-9608-2E57-FC9FBA52AB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FFFD69-61FC-58E6-A531-D99710552A65}"/>
              </a:ext>
            </a:extLst>
          </p:cNvPr>
          <p:cNvSpPr>
            <a:spLocks noGrp="1"/>
          </p:cNvSpPr>
          <p:nvPr>
            <p:ph type="sldNum" sz="quarter" idx="12"/>
          </p:nvPr>
        </p:nvSpPr>
        <p:spPr/>
        <p:txBody>
          <a:bodyPr/>
          <a:lstStyle/>
          <a:p>
            <a:fld id="{A8896E02-E915-4913-AE91-A28E25AC1F6D}" type="slidenum">
              <a:rPr lang="en-IN" smtClean="0"/>
              <a:t>‹#›</a:t>
            </a:fld>
            <a:endParaRPr lang="en-IN"/>
          </a:p>
        </p:txBody>
      </p:sp>
    </p:spTree>
    <p:extLst>
      <p:ext uri="{BB962C8B-B14F-4D97-AF65-F5344CB8AC3E}">
        <p14:creationId xmlns:p14="http://schemas.microsoft.com/office/powerpoint/2010/main" val="32822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7C255-824C-D9F1-0929-81AF4D051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D7DBD1-DD9A-8E09-F7E5-4241C71AD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15EC3E-B0B2-C6E5-CDA3-18C2E4ED2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2F710-EF2F-4005-BE11-F0D14E820713}" type="datetimeFigureOut">
              <a:rPr lang="en-IN" smtClean="0"/>
              <a:t>09-01-2023</a:t>
            </a:fld>
            <a:endParaRPr lang="en-IN"/>
          </a:p>
        </p:txBody>
      </p:sp>
      <p:sp>
        <p:nvSpPr>
          <p:cNvPr id="5" name="Footer Placeholder 4">
            <a:extLst>
              <a:ext uri="{FF2B5EF4-FFF2-40B4-BE49-F238E27FC236}">
                <a16:creationId xmlns:a16="http://schemas.microsoft.com/office/drawing/2014/main" id="{7E2BB0FF-5556-FAF2-789D-CE915FBE1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F026DF-8DAF-CD6E-091C-ED2E5C706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96E02-E915-4913-AE91-A28E25AC1F6D}" type="slidenum">
              <a:rPr lang="en-IN" smtClean="0"/>
              <a:t>‹#›</a:t>
            </a:fld>
            <a:endParaRPr lang="en-IN"/>
          </a:p>
        </p:txBody>
      </p:sp>
    </p:spTree>
    <p:extLst>
      <p:ext uri="{BB962C8B-B14F-4D97-AF65-F5344CB8AC3E}">
        <p14:creationId xmlns:p14="http://schemas.microsoft.com/office/powerpoint/2010/main" val="1845453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g"/><Relationship Id="rId7"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625B50-4EC4-28D2-E063-34A2E7CAAC02}"/>
              </a:ext>
            </a:extLst>
          </p:cNvPr>
          <p:cNvSpPr txBox="1"/>
          <p:nvPr/>
        </p:nvSpPr>
        <p:spPr>
          <a:xfrm>
            <a:off x="1227551" y="2469029"/>
            <a:ext cx="9736897" cy="1938992"/>
          </a:xfrm>
          <a:prstGeom prst="rect">
            <a:avLst/>
          </a:prstGeom>
          <a:noFill/>
        </p:spPr>
        <p:txBody>
          <a:bodyPr wrap="square" rtlCol="0">
            <a:spAutoFit/>
          </a:bodyPr>
          <a:lstStyle/>
          <a:p>
            <a:pPr algn="ctr"/>
            <a:r>
              <a:rPr lang="en-IN" sz="60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A TRAVEL GUIDE FOR POTTERHEADS</a:t>
            </a:r>
          </a:p>
        </p:txBody>
      </p:sp>
      <p:sp>
        <p:nvSpPr>
          <p:cNvPr id="2" name="TextBox 1">
            <a:extLst>
              <a:ext uri="{FF2B5EF4-FFF2-40B4-BE49-F238E27FC236}">
                <a16:creationId xmlns:a16="http://schemas.microsoft.com/office/drawing/2014/main" id="{EFBCE643-CB9E-0699-85BA-D77CB1FF3EA6}"/>
              </a:ext>
            </a:extLst>
          </p:cNvPr>
          <p:cNvSpPr txBox="1"/>
          <p:nvPr/>
        </p:nvSpPr>
        <p:spPr>
          <a:xfrm>
            <a:off x="6096000" y="6516660"/>
            <a:ext cx="6839339" cy="369332"/>
          </a:xfrm>
          <a:prstGeom prst="rect">
            <a:avLst/>
          </a:prstGeom>
          <a:noFill/>
        </p:spPr>
        <p:txBody>
          <a:bodyPr wrap="square" rtlCol="0">
            <a:spAutoFit/>
          </a:bodyPr>
          <a:lstStyle/>
          <a:p>
            <a:pPr algn="ctr"/>
            <a:r>
              <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PRESENTED BY: SURAMYA SURESH BABU</a:t>
            </a:r>
            <a:endParaRPr lang="en-IN" sz="1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Tree>
    <p:extLst>
      <p:ext uri="{BB962C8B-B14F-4D97-AF65-F5344CB8AC3E}">
        <p14:creationId xmlns:p14="http://schemas.microsoft.com/office/powerpoint/2010/main" val="38724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625B50-4EC4-28D2-E063-34A2E7CAAC02}"/>
              </a:ext>
            </a:extLst>
          </p:cNvPr>
          <p:cNvSpPr txBox="1"/>
          <p:nvPr/>
        </p:nvSpPr>
        <p:spPr>
          <a:xfrm>
            <a:off x="1870385" y="2705725"/>
            <a:ext cx="8451230" cy="1446550"/>
          </a:xfrm>
          <a:prstGeom prst="rect">
            <a:avLst/>
          </a:prstGeom>
          <a:noFill/>
        </p:spPr>
        <p:txBody>
          <a:bodyPr wrap="square" rtlCol="0">
            <a:spAutoFit/>
          </a:bodyPr>
          <a:lstStyle/>
          <a:p>
            <a:pPr algn="ctr"/>
            <a:r>
              <a:rPr lang="en-US" sz="88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THANK YOU</a:t>
            </a:r>
            <a:endParaRPr lang="en-IN" sz="8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Tree>
    <p:extLst>
      <p:ext uri="{BB962C8B-B14F-4D97-AF65-F5344CB8AC3E}">
        <p14:creationId xmlns:p14="http://schemas.microsoft.com/office/powerpoint/2010/main" val="133437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C7CD8C-022C-0742-746C-B78B101A855E}"/>
              </a:ext>
            </a:extLst>
          </p:cNvPr>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625B50-4EC4-28D2-E063-34A2E7CAAC02}"/>
              </a:ext>
            </a:extLst>
          </p:cNvPr>
          <p:cNvSpPr txBox="1"/>
          <p:nvPr/>
        </p:nvSpPr>
        <p:spPr>
          <a:xfrm>
            <a:off x="1335630" y="238894"/>
            <a:ext cx="9736897" cy="923330"/>
          </a:xfrm>
          <a:prstGeom prst="rect">
            <a:avLst/>
          </a:prstGeom>
          <a:noFill/>
        </p:spPr>
        <p:txBody>
          <a:bodyPr wrap="square" rtlCol="0">
            <a:spAutoFit/>
          </a:bodyPr>
          <a:lstStyle/>
          <a:p>
            <a:pPr algn="ctr"/>
            <a:r>
              <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CONTENTS</a:t>
            </a:r>
          </a:p>
        </p:txBody>
      </p:sp>
      <p:sp>
        <p:nvSpPr>
          <p:cNvPr id="5" name="TextBox 4">
            <a:extLst>
              <a:ext uri="{FF2B5EF4-FFF2-40B4-BE49-F238E27FC236}">
                <a16:creationId xmlns:a16="http://schemas.microsoft.com/office/drawing/2014/main" id="{47148F48-E020-0C4D-3ACA-CEFF2E4C7F9A}"/>
              </a:ext>
            </a:extLst>
          </p:cNvPr>
          <p:cNvSpPr txBox="1"/>
          <p:nvPr/>
        </p:nvSpPr>
        <p:spPr>
          <a:xfrm>
            <a:off x="152399" y="1443841"/>
            <a:ext cx="8810625" cy="3970318"/>
          </a:xfrm>
          <a:prstGeom prst="rect">
            <a:avLst/>
          </a:prstGeom>
          <a:noFill/>
        </p:spPr>
        <p:txBody>
          <a:bodyPr wrap="square" rtlCol="0">
            <a:spAutoFit/>
          </a:bodyPr>
          <a:lstStyle/>
          <a:p>
            <a:r>
              <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		Background</a:t>
            </a:r>
          </a:p>
          <a:p>
            <a:pPr marL="342900" indent="-342900">
              <a:buAutoNum type="arabicParenR"/>
            </a:pPr>
            <a:endPar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a:p>
            <a:pPr lvl="3"/>
            <a:r>
              <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	Inspiration</a:t>
            </a:r>
          </a:p>
          <a:p>
            <a:pPr marL="342900" indent="-342900">
              <a:buAutoNum type="arabicParenR"/>
            </a:pPr>
            <a:endPar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a:p>
            <a:r>
              <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		Description of the Spatial Data</a:t>
            </a:r>
          </a:p>
          <a:p>
            <a:pPr marL="342900" indent="-342900">
              <a:buAutoNum type="arabicParenR"/>
            </a:pPr>
            <a:endPar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a:p>
            <a:r>
              <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		Demonstration</a:t>
            </a:r>
          </a:p>
          <a:p>
            <a:pPr marL="342900" indent="-342900">
              <a:buAutoNum type="arabicParenR"/>
            </a:pPr>
            <a:endPar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a:p>
            <a:r>
              <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rPr>
              <a:t>		Conclusion</a:t>
            </a:r>
          </a:p>
        </p:txBody>
      </p:sp>
      <p:pic>
        <p:nvPicPr>
          <p:cNvPr id="7" name="Picture 6" descr="A close-up of a bug&#10;&#10;Description automatically generated with low confidence">
            <a:extLst>
              <a:ext uri="{FF2B5EF4-FFF2-40B4-BE49-F238E27FC236}">
                <a16:creationId xmlns:a16="http://schemas.microsoft.com/office/drawing/2014/main" id="{7DC0D71A-4ABC-E62E-60CF-E397305B3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7" y="1443841"/>
            <a:ext cx="1362075" cy="603494"/>
          </a:xfrm>
          <a:prstGeom prst="rect">
            <a:avLst/>
          </a:prstGeom>
        </p:spPr>
      </p:pic>
      <p:pic>
        <p:nvPicPr>
          <p:cNvPr id="8" name="Picture 7" descr="A close-up of a bug&#10;&#10;Description automatically generated with low confidence">
            <a:extLst>
              <a:ext uri="{FF2B5EF4-FFF2-40B4-BE49-F238E27FC236}">
                <a16:creationId xmlns:a16="http://schemas.microsoft.com/office/drawing/2014/main" id="{A100D7D6-8555-FEA8-D204-EFA32AF65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6" y="2328952"/>
            <a:ext cx="1362075" cy="603494"/>
          </a:xfrm>
          <a:prstGeom prst="rect">
            <a:avLst/>
          </a:prstGeom>
        </p:spPr>
      </p:pic>
      <p:pic>
        <p:nvPicPr>
          <p:cNvPr id="9" name="Picture 8" descr="A close-up of a bug&#10;&#10;Description automatically generated with low confidence">
            <a:extLst>
              <a:ext uri="{FF2B5EF4-FFF2-40B4-BE49-F238E27FC236}">
                <a16:creationId xmlns:a16="http://schemas.microsoft.com/office/drawing/2014/main" id="{85404DCD-32B4-467C-97B3-B728F85D6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6" y="3214063"/>
            <a:ext cx="1362075" cy="603494"/>
          </a:xfrm>
          <a:prstGeom prst="rect">
            <a:avLst/>
          </a:prstGeom>
        </p:spPr>
      </p:pic>
      <p:pic>
        <p:nvPicPr>
          <p:cNvPr id="10" name="Picture 9" descr="A close-up of a bug&#10;&#10;Description automatically generated with low confidence">
            <a:extLst>
              <a:ext uri="{FF2B5EF4-FFF2-40B4-BE49-F238E27FC236}">
                <a16:creationId xmlns:a16="http://schemas.microsoft.com/office/drawing/2014/main" id="{6E671998-8CEF-12FD-3434-A659AF7A0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6" y="4104698"/>
            <a:ext cx="1362075" cy="603494"/>
          </a:xfrm>
          <a:prstGeom prst="rect">
            <a:avLst/>
          </a:prstGeom>
        </p:spPr>
      </p:pic>
      <p:pic>
        <p:nvPicPr>
          <p:cNvPr id="11" name="Picture 10" descr="A close-up of a bug&#10;&#10;Description automatically generated with low confidence">
            <a:extLst>
              <a:ext uri="{FF2B5EF4-FFF2-40B4-BE49-F238E27FC236}">
                <a16:creationId xmlns:a16="http://schemas.microsoft.com/office/drawing/2014/main" id="{C7F6C0A9-F38C-D758-6076-1CAF68273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5" y="4951474"/>
            <a:ext cx="1362075" cy="603494"/>
          </a:xfrm>
          <a:prstGeom prst="rect">
            <a:avLst/>
          </a:prstGeom>
        </p:spPr>
      </p:pic>
    </p:spTree>
    <p:extLst>
      <p:ext uri="{BB962C8B-B14F-4D97-AF65-F5344CB8AC3E}">
        <p14:creationId xmlns:p14="http://schemas.microsoft.com/office/powerpoint/2010/main" val="6438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99"/>
                                          </p:stCondLst>
                                        </p:cTn>
                                        <p:tgtEl>
                                          <p:spTgt spid="5">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0-#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999"/>
                                          </p:stCondLst>
                                        </p:cTn>
                                        <p:tgtEl>
                                          <p:spTgt spid="5">
                                            <p:txEl>
                                              <p:pRg st="2" end="2"/>
                                            </p:txEl>
                                          </p:spTgt>
                                        </p:tgtEl>
                                        <p:attrNameLst>
                                          <p:attrName>style.visibility</p:attrName>
                                        </p:attrNameLst>
                                      </p:cBhvr>
                                      <p:to>
                                        <p:strVal val="visible"/>
                                      </p:to>
                                    </p:set>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9"/>
                                          </p:stCondLst>
                                        </p:cTn>
                                        <p:tgtEl>
                                          <p:spTgt spid="5">
                                            <p:txEl>
                                              <p:pRg st="4" end="4"/>
                                            </p:txEl>
                                          </p:spTgt>
                                        </p:tgtEl>
                                        <p:attrNameLst>
                                          <p:attrName>style.visibility</p:attrName>
                                        </p:attrNameLst>
                                      </p:cBhvr>
                                      <p:to>
                                        <p:strVal val="visible"/>
                                      </p:to>
                                    </p:set>
                                  </p:childTnLst>
                                </p:cTn>
                              </p:par>
                            </p:childTnLst>
                          </p:cTn>
                        </p:par>
                        <p:par>
                          <p:cTn id="31" fill="hold">
                            <p:stCondLst>
                              <p:cond delay="1000"/>
                            </p:stCondLst>
                            <p:childTnLst>
                              <p:par>
                                <p:cTn id="32" presetID="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0-#ppt_w/2"/>
                                          </p:val>
                                        </p:tav>
                                        <p:tav tm="100000">
                                          <p:val>
                                            <p:strVal val="#ppt_x"/>
                                          </p:val>
                                        </p:tav>
                                      </p:tavLst>
                                    </p:anim>
                                    <p:anim calcmode="lin" valueType="num">
                                      <p:cBhvr additive="base">
                                        <p:cTn id="35"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999"/>
                                          </p:stCondLst>
                                        </p:cTn>
                                        <p:tgtEl>
                                          <p:spTgt spid="5">
                                            <p:txEl>
                                              <p:pRg st="6" end="6"/>
                                            </p:txEl>
                                          </p:spTgt>
                                        </p:tgtEl>
                                        <p:attrNameLst>
                                          <p:attrName>style.visibility</p:attrName>
                                        </p:attrNameLst>
                                      </p:cBhvr>
                                      <p:to>
                                        <p:strVal val="visible"/>
                                      </p:to>
                                    </p:set>
                                  </p:childTnLst>
                                </p:cTn>
                              </p:par>
                            </p:childTnLst>
                          </p:cTn>
                        </p:par>
                        <p:par>
                          <p:cTn id="40" fill="hold">
                            <p:stCondLst>
                              <p:cond delay="1000"/>
                            </p:stCondLst>
                            <p:childTnLst>
                              <p:par>
                                <p:cTn id="41" presetID="2" presetClass="entr" presetSubtype="8"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0-#ppt_w/2"/>
                                          </p:val>
                                        </p:tav>
                                        <p:tav tm="100000">
                                          <p:val>
                                            <p:strVal val="#ppt_x"/>
                                          </p:val>
                                        </p:tav>
                                      </p:tavLst>
                                    </p:anim>
                                    <p:anim calcmode="lin" valueType="num">
                                      <p:cBhvr additive="base">
                                        <p:cTn id="4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999"/>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E41561-488C-45C6-F431-A0C93EC15785}"/>
              </a:ext>
            </a:extLst>
          </p:cNvPr>
          <p:cNvGrpSpPr/>
          <p:nvPr/>
        </p:nvGrpSpPr>
        <p:grpSpPr>
          <a:xfrm>
            <a:off x="2209800" y="371285"/>
            <a:ext cx="8410575" cy="3722608"/>
            <a:chOff x="3514725" y="580939"/>
            <a:chExt cx="8410575" cy="3722608"/>
          </a:xfrm>
        </p:grpSpPr>
        <p:sp>
          <p:nvSpPr>
            <p:cNvPr id="11" name="TextBox 10">
              <a:extLst>
                <a:ext uri="{FF2B5EF4-FFF2-40B4-BE49-F238E27FC236}">
                  <a16:creationId xmlns:a16="http://schemas.microsoft.com/office/drawing/2014/main" id="{618096E0-CD76-1080-17B7-EA8EF75FD526}"/>
                </a:ext>
              </a:extLst>
            </p:cNvPr>
            <p:cNvSpPr txBox="1"/>
            <p:nvPr/>
          </p:nvSpPr>
          <p:spPr>
            <a:xfrm>
              <a:off x="4660057" y="580939"/>
              <a:ext cx="5481735" cy="923330"/>
            </a:xfrm>
            <a:prstGeom prst="rect">
              <a:avLst/>
            </a:prstGeom>
            <a:noFill/>
          </p:spPr>
          <p:txBody>
            <a:bodyPr wrap="square" rtlCol="0">
              <a:spAutoFit/>
            </a:bodyPr>
            <a:lstStyle/>
            <a:p>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BACKGROUND</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12" name="TextBox 11">
              <a:extLst>
                <a:ext uri="{FF2B5EF4-FFF2-40B4-BE49-F238E27FC236}">
                  <a16:creationId xmlns:a16="http://schemas.microsoft.com/office/drawing/2014/main" id="{4AEEC45A-F789-E0A7-660F-7A7012FCD7A8}"/>
                </a:ext>
              </a:extLst>
            </p:cNvPr>
            <p:cNvSpPr txBox="1"/>
            <p:nvPr/>
          </p:nvSpPr>
          <p:spPr>
            <a:xfrm>
              <a:off x="3514725" y="1656669"/>
              <a:ext cx="8410575" cy="2646878"/>
            </a:xfrm>
            <a:prstGeom prst="rect">
              <a:avLst/>
            </a:prstGeom>
            <a:noFill/>
          </p:spPr>
          <p:txBody>
            <a:bodyPr wrap="square" rtlCol="0">
              <a:spAutoFit/>
            </a:bodyPr>
            <a:lstStyle/>
            <a:p>
              <a:pPr algn="ctr">
                <a:lnSpc>
                  <a:spcPct val="150000"/>
                </a:lnSpc>
              </a:pPr>
              <a:r>
                <a:rPr lang="en-US" sz="1600" dirty="0">
                  <a:solidFill>
                    <a:schemeClr val="bg1">
                      <a:lumMod val="85000"/>
                    </a:schemeClr>
                  </a:solidFill>
                  <a:latin typeface="Segoe Print" panose="02000600000000000000" pitchFamily="2" charset="0"/>
                </a:rPr>
                <a:t>Harry Potter is a series of eight fantasy novels written by J. K. Rowling. </a:t>
              </a:r>
            </a:p>
            <a:p>
              <a:pPr algn="ctr">
                <a:lnSpc>
                  <a:spcPct val="150000"/>
                </a:lnSpc>
              </a:pPr>
              <a:r>
                <a:rPr lang="en-US" sz="1600" dirty="0">
                  <a:solidFill>
                    <a:schemeClr val="bg1">
                      <a:lumMod val="85000"/>
                    </a:schemeClr>
                  </a:solidFill>
                  <a:latin typeface="Segoe Print" panose="02000600000000000000" pitchFamily="2" charset="0"/>
                </a:rPr>
                <a:t>The novels chronicle the lives of a young wizard, Harry Potter, and his friends Hermione Granger and Ron Weasley, all of whom are students at Hogwarts School of Witchcraft and Wizardry. The main story arc concerns Harry's struggle against Lord Voldemort, a dark wizard who intends to become immortal, overthrow the wizard governing body known as the Ministry of Magic.</a:t>
              </a:r>
              <a:endParaRPr lang="en-IN" sz="1600" dirty="0">
                <a:solidFill>
                  <a:schemeClr val="bg1">
                    <a:lumMod val="85000"/>
                  </a:schemeClr>
                </a:solidFill>
                <a:latin typeface="Segoe Print" panose="02000600000000000000" pitchFamily="2" charset="0"/>
              </a:endParaRPr>
            </a:p>
          </p:txBody>
        </p:sp>
      </p:grpSp>
    </p:spTree>
    <p:extLst>
      <p:ext uri="{BB962C8B-B14F-4D97-AF65-F5344CB8AC3E}">
        <p14:creationId xmlns:p14="http://schemas.microsoft.com/office/powerpoint/2010/main" val="417482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standing in front of a poster&#10;&#10;Description automatically generated with low confidence">
            <a:extLst>
              <a:ext uri="{FF2B5EF4-FFF2-40B4-BE49-F238E27FC236}">
                <a16:creationId xmlns:a16="http://schemas.microsoft.com/office/drawing/2014/main" id="{49A89ED7-4BCF-0F3E-32DC-48C191728207}"/>
              </a:ext>
            </a:extLst>
          </p:cNvPr>
          <p:cNvPicPr>
            <a:picLocks noChangeAspect="1"/>
          </p:cNvPicPr>
          <p:nvPr/>
        </p:nvPicPr>
        <p:blipFill>
          <a:blip r:embed="rId4">
            <a:alphaModFix amt="80000"/>
            <a:extLst>
              <a:ext uri="{28A0092B-C50C-407E-A947-70E740481C1C}">
                <a14:useLocalDpi xmlns:a14="http://schemas.microsoft.com/office/drawing/2010/main" val="0"/>
              </a:ext>
            </a:extLst>
          </a:blip>
          <a:stretch>
            <a:fillRect/>
          </a:stretch>
        </p:blipFill>
        <p:spPr>
          <a:xfrm>
            <a:off x="10377358" y="3927272"/>
            <a:ext cx="1222038" cy="1832162"/>
          </a:xfrm>
          <a:prstGeom prst="rect">
            <a:avLst/>
          </a:prstGeom>
        </p:spPr>
      </p:pic>
      <p:pic>
        <p:nvPicPr>
          <p:cNvPr id="21" name="Picture 20" descr="A picture containing text, person, water sport, swimming&#10;&#10;Description automatically generated">
            <a:extLst>
              <a:ext uri="{FF2B5EF4-FFF2-40B4-BE49-F238E27FC236}">
                <a16:creationId xmlns:a16="http://schemas.microsoft.com/office/drawing/2014/main" id="{005E9CB9-AF16-B011-3462-FB94BD050622}"/>
              </a:ext>
            </a:extLst>
          </p:cNvPr>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587148" y="3415857"/>
            <a:ext cx="1222038" cy="1832162"/>
          </a:xfrm>
          <a:prstGeom prst="rect">
            <a:avLst/>
          </a:prstGeom>
        </p:spPr>
      </p:pic>
      <p:sp>
        <p:nvSpPr>
          <p:cNvPr id="17" name="TextBox 16">
            <a:extLst>
              <a:ext uri="{FF2B5EF4-FFF2-40B4-BE49-F238E27FC236}">
                <a16:creationId xmlns:a16="http://schemas.microsoft.com/office/drawing/2014/main" id="{26181E86-BAE5-2C70-D914-FC7C7F93E284}"/>
              </a:ext>
            </a:extLst>
          </p:cNvPr>
          <p:cNvSpPr txBox="1"/>
          <p:nvPr/>
        </p:nvSpPr>
        <p:spPr>
          <a:xfrm flipH="1">
            <a:off x="3412322" y="476490"/>
            <a:ext cx="5295450" cy="923330"/>
          </a:xfrm>
          <a:prstGeom prst="rect">
            <a:avLst/>
          </a:prstGeom>
          <a:noFill/>
        </p:spPr>
        <p:txBody>
          <a:bodyPr wrap="square" rtlCol="0">
            <a:spAutoFit/>
          </a:bodyPr>
          <a:lstStyle/>
          <a:p>
            <a:pPr algn="ctr"/>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MOVIES</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20" name="TextBox 19">
            <a:extLst>
              <a:ext uri="{FF2B5EF4-FFF2-40B4-BE49-F238E27FC236}">
                <a16:creationId xmlns:a16="http://schemas.microsoft.com/office/drawing/2014/main" id="{6F10D3D9-0118-B011-0A49-FAAED8EDB26C}"/>
              </a:ext>
            </a:extLst>
          </p:cNvPr>
          <p:cNvSpPr txBox="1"/>
          <p:nvPr/>
        </p:nvSpPr>
        <p:spPr>
          <a:xfrm>
            <a:off x="487946" y="2733466"/>
            <a:ext cx="1340446" cy="646331"/>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Sorcerer’s Stone</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22" name="TextBox 21">
            <a:extLst>
              <a:ext uri="{FF2B5EF4-FFF2-40B4-BE49-F238E27FC236}">
                <a16:creationId xmlns:a16="http://schemas.microsoft.com/office/drawing/2014/main" id="{D6617ACC-35BC-E864-16BD-ECB3931DF7E6}"/>
              </a:ext>
            </a:extLst>
          </p:cNvPr>
          <p:cNvSpPr txBox="1"/>
          <p:nvPr/>
        </p:nvSpPr>
        <p:spPr>
          <a:xfrm>
            <a:off x="3334749" y="2492525"/>
            <a:ext cx="1340446" cy="923330"/>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Prisoner of Azkaban</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23" name="TextBox 22">
            <a:extLst>
              <a:ext uri="{FF2B5EF4-FFF2-40B4-BE49-F238E27FC236}">
                <a16:creationId xmlns:a16="http://schemas.microsoft.com/office/drawing/2014/main" id="{DB6707F0-72B5-2E52-7CE9-88870D84E6D8}"/>
              </a:ext>
            </a:extLst>
          </p:cNvPr>
          <p:cNvSpPr txBox="1"/>
          <p:nvPr/>
        </p:nvSpPr>
        <p:spPr>
          <a:xfrm>
            <a:off x="6060047" y="2527131"/>
            <a:ext cx="1496192" cy="923330"/>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Order </a:t>
            </a:r>
          </a:p>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of </a:t>
            </a:r>
          </a:p>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Phoenix</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26" name="TextBox 25">
            <a:extLst>
              <a:ext uri="{FF2B5EF4-FFF2-40B4-BE49-F238E27FC236}">
                <a16:creationId xmlns:a16="http://schemas.microsoft.com/office/drawing/2014/main" id="{E1F6B43D-821E-7CAE-6C4A-5DA1DD2E1D67}"/>
              </a:ext>
            </a:extLst>
          </p:cNvPr>
          <p:cNvSpPr txBox="1"/>
          <p:nvPr/>
        </p:nvSpPr>
        <p:spPr>
          <a:xfrm>
            <a:off x="8919550" y="2527131"/>
            <a:ext cx="1340446" cy="923330"/>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Deathly Hallows Part 1</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31" name="TextBox 30">
            <a:extLst>
              <a:ext uri="{FF2B5EF4-FFF2-40B4-BE49-F238E27FC236}">
                <a16:creationId xmlns:a16="http://schemas.microsoft.com/office/drawing/2014/main" id="{80E0C950-D2DD-09A0-6CA8-BBAC93DB26C6}"/>
              </a:ext>
            </a:extLst>
          </p:cNvPr>
          <p:cNvSpPr txBox="1"/>
          <p:nvPr/>
        </p:nvSpPr>
        <p:spPr>
          <a:xfrm>
            <a:off x="1949893" y="3257007"/>
            <a:ext cx="1332162" cy="646331"/>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Chamber of Secrets</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33" name="TextBox 32">
            <a:extLst>
              <a:ext uri="{FF2B5EF4-FFF2-40B4-BE49-F238E27FC236}">
                <a16:creationId xmlns:a16="http://schemas.microsoft.com/office/drawing/2014/main" id="{8E191C0F-C645-0790-D7B1-147C08F592BD}"/>
              </a:ext>
            </a:extLst>
          </p:cNvPr>
          <p:cNvSpPr txBox="1"/>
          <p:nvPr/>
        </p:nvSpPr>
        <p:spPr>
          <a:xfrm>
            <a:off x="4784499" y="3065783"/>
            <a:ext cx="1332158" cy="923330"/>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Goblet</a:t>
            </a:r>
          </a:p>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 of </a:t>
            </a:r>
          </a:p>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Fire</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34" name="TextBox 33">
            <a:extLst>
              <a:ext uri="{FF2B5EF4-FFF2-40B4-BE49-F238E27FC236}">
                <a16:creationId xmlns:a16="http://schemas.microsoft.com/office/drawing/2014/main" id="{B5FA5E7E-3DA3-0E90-A0EF-25BA8756BC5E}"/>
              </a:ext>
            </a:extLst>
          </p:cNvPr>
          <p:cNvSpPr txBox="1"/>
          <p:nvPr/>
        </p:nvSpPr>
        <p:spPr>
          <a:xfrm>
            <a:off x="7516806" y="3302858"/>
            <a:ext cx="1461948" cy="646331"/>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Half Blood Prince</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35" name="TextBox 34">
            <a:extLst>
              <a:ext uri="{FF2B5EF4-FFF2-40B4-BE49-F238E27FC236}">
                <a16:creationId xmlns:a16="http://schemas.microsoft.com/office/drawing/2014/main" id="{68B40DD9-1F92-5B88-4B99-28F989508E4C}"/>
              </a:ext>
            </a:extLst>
          </p:cNvPr>
          <p:cNvSpPr txBox="1"/>
          <p:nvPr/>
        </p:nvSpPr>
        <p:spPr>
          <a:xfrm>
            <a:off x="10319200" y="3025859"/>
            <a:ext cx="1340446" cy="923330"/>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Deathly Hallows Part 2</a:t>
            </a:r>
            <a:endParaRPr lang="en-IN"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pic>
        <p:nvPicPr>
          <p:cNvPr id="37" name="Picture 36" descr="A group of people on a stage&#10;&#10;Description automatically generated with low confidence">
            <a:extLst>
              <a:ext uri="{FF2B5EF4-FFF2-40B4-BE49-F238E27FC236}">
                <a16:creationId xmlns:a16="http://schemas.microsoft.com/office/drawing/2014/main" id="{0DEA3D0F-8A6D-7315-F5C2-F846334DE607}"/>
              </a:ext>
            </a:extLst>
          </p:cNvPr>
          <p:cNvPicPr>
            <a:picLocks noChangeAspect="1"/>
          </p:cNvPicPr>
          <p:nvPr/>
        </p:nvPicPr>
        <p:blipFill>
          <a:blip r:embed="rId6">
            <a:alphaModFix amt="80000"/>
            <a:extLst>
              <a:ext uri="{28A0092B-C50C-407E-A947-70E740481C1C}">
                <a14:useLocalDpi xmlns:a14="http://schemas.microsoft.com/office/drawing/2010/main" val="0"/>
              </a:ext>
            </a:extLst>
          </a:blip>
          <a:stretch>
            <a:fillRect/>
          </a:stretch>
        </p:blipFill>
        <p:spPr>
          <a:xfrm>
            <a:off x="8978754" y="3415855"/>
            <a:ext cx="1222038" cy="1832162"/>
          </a:xfrm>
          <a:prstGeom prst="rect">
            <a:avLst/>
          </a:prstGeom>
        </p:spPr>
      </p:pic>
      <p:pic>
        <p:nvPicPr>
          <p:cNvPr id="39" name="Picture 38" descr="Graphical user interface, application&#10;&#10;Description automatically generated">
            <a:extLst>
              <a:ext uri="{FF2B5EF4-FFF2-40B4-BE49-F238E27FC236}">
                <a16:creationId xmlns:a16="http://schemas.microsoft.com/office/drawing/2014/main" id="{158F6955-4726-C38F-53E2-DDC4BC65C33F}"/>
              </a:ext>
            </a:extLst>
          </p:cNvPr>
          <p:cNvPicPr>
            <a:picLocks noChangeAspect="1"/>
          </p:cNvPicPr>
          <p:nvPr/>
        </p:nvPicPr>
        <p:blipFill>
          <a:blip r:embed="rId7">
            <a:alphaModFix amt="80000"/>
            <a:extLst>
              <a:ext uri="{28A0092B-C50C-407E-A947-70E740481C1C}">
                <a14:useLocalDpi xmlns:a14="http://schemas.microsoft.com/office/drawing/2010/main" val="0"/>
              </a:ext>
            </a:extLst>
          </a:blip>
          <a:stretch>
            <a:fillRect/>
          </a:stretch>
        </p:blipFill>
        <p:spPr>
          <a:xfrm>
            <a:off x="6181552" y="3415856"/>
            <a:ext cx="1222038" cy="1832162"/>
          </a:xfrm>
          <a:prstGeom prst="rect">
            <a:avLst/>
          </a:prstGeom>
        </p:spPr>
      </p:pic>
      <p:pic>
        <p:nvPicPr>
          <p:cNvPr id="42" name="Picture 41" descr="A person holding an object&#10;&#10;Description automatically generated with low confidence">
            <a:extLst>
              <a:ext uri="{FF2B5EF4-FFF2-40B4-BE49-F238E27FC236}">
                <a16:creationId xmlns:a16="http://schemas.microsoft.com/office/drawing/2014/main" id="{516F044B-C512-43C4-7EBC-FD40499E7B3D}"/>
              </a:ext>
            </a:extLst>
          </p:cNvPr>
          <p:cNvPicPr>
            <a:picLocks noChangeAspect="1"/>
          </p:cNvPicPr>
          <p:nvPr/>
        </p:nvPicPr>
        <p:blipFill>
          <a:blip r:embed="rId8">
            <a:alphaModFix amt="80000"/>
            <a:extLst>
              <a:ext uri="{28A0092B-C50C-407E-A947-70E740481C1C}">
                <a14:useLocalDpi xmlns:a14="http://schemas.microsoft.com/office/drawing/2010/main" val="0"/>
              </a:ext>
            </a:extLst>
          </a:blip>
          <a:stretch>
            <a:fillRect/>
          </a:stretch>
        </p:blipFill>
        <p:spPr>
          <a:xfrm>
            <a:off x="1985749" y="3939453"/>
            <a:ext cx="1222038" cy="1832162"/>
          </a:xfrm>
          <a:prstGeom prst="rect">
            <a:avLst/>
          </a:prstGeom>
        </p:spPr>
      </p:pic>
      <p:pic>
        <p:nvPicPr>
          <p:cNvPr id="46" name="Picture 45" descr="A group of people posing for the camera&#10;&#10;Description automatically generated">
            <a:extLst>
              <a:ext uri="{FF2B5EF4-FFF2-40B4-BE49-F238E27FC236}">
                <a16:creationId xmlns:a16="http://schemas.microsoft.com/office/drawing/2014/main" id="{293D725C-FDC2-0B3C-DCB1-0752B5C535E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a:off x="3384350" y="3415857"/>
            <a:ext cx="1222038" cy="1832162"/>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57349687-FE13-4630-F29E-F254F1CD6673}"/>
              </a:ext>
            </a:extLst>
          </p:cNvPr>
          <p:cNvPicPr>
            <a:picLocks noChangeAspect="1"/>
          </p:cNvPicPr>
          <p:nvPr/>
        </p:nvPicPr>
        <p:blipFill>
          <a:blip r:embed="rId10">
            <a:alphaModFix amt="80000"/>
            <a:extLst>
              <a:ext uri="{28A0092B-C50C-407E-A947-70E740481C1C}">
                <a14:useLocalDpi xmlns:a14="http://schemas.microsoft.com/office/drawing/2010/main" val="0"/>
              </a:ext>
            </a:extLst>
          </a:blip>
          <a:stretch>
            <a:fillRect/>
          </a:stretch>
        </p:blipFill>
        <p:spPr>
          <a:xfrm>
            <a:off x="4782951" y="3923023"/>
            <a:ext cx="1222038" cy="1832162"/>
          </a:xfrm>
          <a:prstGeom prst="rect">
            <a:avLst/>
          </a:prstGeom>
        </p:spPr>
      </p:pic>
      <p:pic>
        <p:nvPicPr>
          <p:cNvPr id="48" name="Picture 47" descr="A person standing in front of a poster&#10;&#10;Description automatically generated with low confidence">
            <a:extLst>
              <a:ext uri="{FF2B5EF4-FFF2-40B4-BE49-F238E27FC236}">
                <a16:creationId xmlns:a16="http://schemas.microsoft.com/office/drawing/2014/main" id="{169A3C16-15C9-9627-7C95-4306486A1E68}"/>
              </a:ext>
            </a:extLst>
          </p:cNvPr>
          <p:cNvPicPr>
            <a:picLocks noChangeAspect="1"/>
          </p:cNvPicPr>
          <p:nvPr/>
        </p:nvPicPr>
        <p:blipFill>
          <a:blip r:embed="rId11">
            <a:alphaModFix amt="80000"/>
            <a:extLst>
              <a:ext uri="{28A0092B-C50C-407E-A947-70E740481C1C}">
                <a14:useLocalDpi xmlns:a14="http://schemas.microsoft.com/office/drawing/2010/main" val="0"/>
              </a:ext>
            </a:extLst>
          </a:blip>
          <a:stretch>
            <a:fillRect/>
          </a:stretch>
        </p:blipFill>
        <p:spPr>
          <a:xfrm>
            <a:off x="7580153" y="3927272"/>
            <a:ext cx="1222038" cy="1832162"/>
          </a:xfrm>
          <a:prstGeom prst="rect">
            <a:avLst/>
          </a:prstGeom>
        </p:spPr>
      </p:pic>
      <p:sp>
        <p:nvSpPr>
          <p:cNvPr id="3" name="TextBox 2">
            <a:extLst>
              <a:ext uri="{FF2B5EF4-FFF2-40B4-BE49-F238E27FC236}">
                <a16:creationId xmlns:a16="http://schemas.microsoft.com/office/drawing/2014/main" id="{CEDC9169-BB8D-8C9B-461E-79CC10CD5DC1}"/>
              </a:ext>
            </a:extLst>
          </p:cNvPr>
          <p:cNvSpPr txBox="1"/>
          <p:nvPr/>
        </p:nvSpPr>
        <p:spPr>
          <a:xfrm>
            <a:off x="3553273" y="1770494"/>
            <a:ext cx="5256558" cy="523220"/>
          </a:xfrm>
          <a:prstGeom prst="rect">
            <a:avLst/>
          </a:prstGeom>
          <a:noFill/>
        </p:spPr>
        <p:txBody>
          <a:bodyPr wrap="square" rtlCol="0">
            <a:spAutoFit/>
          </a:bodyPr>
          <a:lstStyle/>
          <a:p>
            <a:pPr algn="ctr"/>
            <a:r>
              <a:rPr lang="en-US" sz="28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Harry Potter and the</a:t>
            </a:r>
            <a:endParaRPr lang="en-IN" sz="28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Tree>
    <p:extLst>
      <p:ext uri="{BB962C8B-B14F-4D97-AF65-F5344CB8AC3E}">
        <p14:creationId xmlns:p14="http://schemas.microsoft.com/office/powerpoint/2010/main" val="21065105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6" grpId="0"/>
      <p:bldP spid="31"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AAC1F-D3FC-C34F-A402-A1F176DFE078}"/>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AB3128B-FEA8-44BF-076D-BAED4E210085}"/>
              </a:ext>
            </a:extLst>
          </p:cNvPr>
          <p:cNvSpPr txBox="1"/>
          <p:nvPr/>
        </p:nvSpPr>
        <p:spPr>
          <a:xfrm>
            <a:off x="3294790" y="130583"/>
            <a:ext cx="5602419" cy="923330"/>
          </a:xfrm>
          <a:prstGeom prst="rect">
            <a:avLst/>
          </a:prstGeom>
          <a:noFill/>
        </p:spPr>
        <p:txBody>
          <a:bodyPr wrap="square" rtlCol="0">
            <a:spAutoFit/>
          </a:bodyPr>
          <a:lstStyle/>
          <a:p>
            <a:pPr algn="r"/>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INSPIRATION</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1486" name="TextBox 1485">
            <a:extLst>
              <a:ext uri="{FF2B5EF4-FFF2-40B4-BE49-F238E27FC236}">
                <a16:creationId xmlns:a16="http://schemas.microsoft.com/office/drawing/2014/main" id="{13B08C4A-6058-C79A-F04F-D4A0422EC474}"/>
              </a:ext>
            </a:extLst>
          </p:cNvPr>
          <p:cNvSpPr txBox="1"/>
          <p:nvPr/>
        </p:nvSpPr>
        <p:spPr>
          <a:xfrm>
            <a:off x="538161" y="1117063"/>
            <a:ext cx="11115676" cy="1557349"/>
          </a:xfrm>
          <a:prstGeom prst="rect">
            <a:avLst/>
          </a:prstGeom>
          <a:noFill/>
        </p:spPr>
        <p:txBody>
          <a:bodyPr wrap="square" rtlCol="0">
            <a:spAutoFit/>
          </a:bodyPr>
          <a:lstStyle/>
          <a:p>
            <a:pPr algn="ctr">
              <a:lnSpc>
                <a:spcPct val="120000"/>
              </a:lnSpc>
            </a:pPr>
            <a:r>
              <a:rPr lang="en-US" sz="1600" dirty="0">
                <a:solidFill>
                  <a:schemeClr val="bg2">
                    <a:lumMod val="75000"/>
                  </a:schemeClr>
                </a:solidFill>
                <a:latin typeface="Segoe Print" panose="02000600000000000000" pitchFamily="2" charset="0"/>
              </a:rPr>
              <a:t>Thanks to various HP-fan site, travelers have access to almost all the locations mentioned in the books or shown in the movies. These blogs show that we can at least visit the spots that inspired those fictional establishments. From majestic castles and train rides over rolling Scottish hillsides to historic hotels and secret wizarding shops, Muggles traveling to these Harry Potter filming locations will be entirely convinced that magic truly does exist.</a:t>
            </a:r>
            <a:endParaRPr lang="en-IN" sz="1600" dirty="0">
              <a:solidFill>
                <a:schemeClr val="bg2">
                  <a:lumMod val="75000"/>
                </a:schemeClr>
              </a:solidFill>
              <a:latin typeface="Segoe Print" panose="02000600000000000000" pitchFamily="2" charset="0"/>
            </a:endParaRPr>
          </a:p>
        </p:txBody>
      </p:sp>
      <p:pic>
        <p:nvPicPr>
          <p:cNvPr id="8" name="Picture Placeholder 5">
            <a:extLst>
              <a:ext uri="{FF2B5EF4-FFF2-40B4-BE49-F238E27FC236}">
                <a16:creationId xmlns:a16="http://schemas.microsoft.com/office/drawing/2014/main" id="{8D75626A-3040-22F3-2FD3-8FB88C732961}"/>
              </a:ext>
            </a:extLst>
          </p:cNvPr>
          <p:cNvPicPr>
            <a:picLocks noChangeAspect="1"/>
          </p:cNvPicPr>
          <p:nvPr/>
        </p:nvPicPr>
        <p:blipFill>
          <a:blip r:embed="rId4">
            <a:extLst>
              <a:ext uri="{28A0092B-C50C-407E-A947-70E740481C1C}">
                <a14:useLocalDpi xmlns:a14="http://schemas.microsoft.com/office/drawing/2010/main" val="0"/>
              </a:ext>
            </a:extLst>
          </a:blip>
          <a:srcRect l="20356" r="20356"/>
          <a:stretch>
            <a:fillRect/>
          </a:stretch>
        </p:blipFill>
        <p:spPr>
          <a:xfrm>
            <a:off x="4262993" y="2933317"/>
            <a:ext cx="3666010" cy="2698329"/>
          </a:xfrm>
          <a:custGeom>
            <a:avLst/>
            <a:gdLst>
              <a:gd name="connsiteX0" fmla="*/ 0 w 5685352"/>
              <a:gd name="connsiteY0" fmla="*/ 0 h 7213600"/>
              <a:gd name="connsiteX1" fmla="*/ 5685352 w 5685352"/>
              <a:gd name="connsiteY1" fmla="*/ 0 h 7213600"/>
              <a:gd name="connsiteX2" fmla="*/ 5685352 w 5685352"/>
              <a:gd name="connsiteY2" fmla="*/ 7213600 h 7213600"/>
              <a:gd name="connsiteX3" fmla="*/ 0 w 5685352"/>
              <a:gd name="connsiteY3" fmla="*/ 7213600 h 7213600"/>
            </a:gdLst>
            <a:ahLst/>
            <a:cxnLst>
              <a:cxn ang="0">
                <a:pos x="connsiteX0" y="connsiteY0"/>
              </a:cxn>
              <a:cxn ang="0">
                <a:pos x="connsiteX1" y="connsiteY1"/>
              </a:cxn>
              <a:cxn ang="0">
                <a:pos x="connsiteX2" y="connsiteY2"/>
              </a:cxn>
              <a:cxn ang="0">
                <a:pos x="connsiteX3" y="connsiteY3"/>
              </a:cxn>
            </a:cxnLst>
            <a:rect l="l" t="t" r="r" b="b"/>
            <a:pathLst>
              <a:path w="5685352" h="7213600">
                <a:moveTo>
                  <a:pt x="0" y="0"/>
                </a:moveTo>
                <a:lnTo>
                  <a:pt x="5685352" y="0"/>
                </a:lnTo>
                <a:lnTo>
                  <a:pt x="5685352" y="7213600"/>
                </a:lnTo>
                <a:lnTo>
                  <a:pt x="0" y="7213600"/>
                </a:lnTo>
                <a:close/>
              </a:path>
            </a:pathLst>
          </a:custGeom>
        </p:spPr>
      </p:pic>
      <p:pic>
        <p:nvPicPr>
          <p:cNvPr id="2944" name="Picture 2943">
            <a:extLst>
              <a:ext uri="{FF2B5EF4-FFF2-40B4-BE49-F238E27FC236}">
                <a16:creationId xmlns:a16="http://schemas.microsoft.com/office/drawing/2014/main" id="{75C44078-D4C4-6117-CF70-705518B04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374" y="2933317"/>
            <a:ext cx="3757128" cy="2720453"/>
          </a:xfrm>
          <a:prstGeom prst="rect">
            <a:avLst/>
          </a:prstGeom>
        </p:spPr>
      </p:pic>
      <p:pic>
        <p:nvPicPr>
          <p:cNvPr id="2946" name="Picture 2945">
            <a:extLst>
              <a:ext uri="{FF2B5EF4-FFF2-40B4-BE49-F238E27FC236}">
                <a16:creationId xmlns:a16="http://schemas.microsoft.com/office/drawing/2014/main" id="{7B4F445E-563A-C348-930F-A4055AD6E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6450" y="2933318"/>
            <a:ext cx="3436776" cy="2720453"/>
          </a:xfrm>
          <a:prstGeom prst="rect">
            <a:avLst/>
          </a:prstGeom>
        </p:spPr>
      </p:pic>
      <p:sp>
        <p:nvSpPr>
          <p:cNvPr id="2947" name="TextBox 2946">
            <a:extLst>
              <a:ext uri="{FF2B5EF4-FFF2-40B4-BE49-F238E27FC236}">
                <a16:creationId xmlns:a16="http://schemas.microsoft.com/office/drawing/2014/main" id="{FB691B44-D693-3051-AAEB-6C1125908040}"/>
              </a:ext>
            </a:extLst>
          </p:cNvPr>
          <p:cNvSpPr txBox="1"/>
          <p:nvPr/>
        </p:nvSpPr>
        <p:spPr>
          <a:xfrm>
            <a:off x="236835" y="5747336"/>
            <a:ext cx="11718327" cy="369332"/>
          </a:xfrm>
          <a:prstGeom prst="rect">
            <a:avLst/>
          </a:prstGeom>
          <a:noFill/>
        </p:spPr>
        <p:txBody>
          <a:bodyPr wrap="square" rtlCol="0">
            <a:spAutoFit/>
          </a:bodyPr>
          <a:lstStyle/>
          <a:p>
            <a:r>
              <a:rPr lang="en-US" dirty="0">
                <a:solidFill>
                  <a:srgbClr val="7F8D8C"/>
                </a:solidFill>
                <a:latin typeface="Segoe Print" panose="02000600000000000000" pitchFamily="2" charset="0"/>
              </a:rPr>
              <a:t> Glenfinnan Viaduct, Scotland           Cliffs of Moher, Ireland           Durham Cathedral, London</a:t>
            </a:r>
            <a:endParaRPr lang="en-IN" dirty="0"/>
          </a:p>
        </p:txBody>
      </p:sp>
    </p:spTree>
    <p:extLst>
      <p:ext uri="{BB962C8B-B14F-4D97-AF65-F5344CB8AC3E}">
        <p14:creationId xmlns:p14="http://schemas.microsoft.com/office/powerpoint/2010/main" val="29204329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47"/>
                                        </p:tgtEl>
                                        <p:attrNameLst>
                                          <p:attrName>style.visibility</p:attrName>
                                        </p:attrNameLst>
                                      </p:cBhvr>
                                      <p:to>
                                        <p:strVal val="visible"/>
                                      </p:to>
                                    </p:set>
                                    <p:anim calcmode="lin" valueType="num">
                                      <p:cBhvr additive="base">
                                        <p:cTn id="11" dur="500" fill="hold"/>
                                        <p:tgtEl>
                                          <p:spTgt spid="2947"/>
                                        </p:tgtEl>
                                        <p:attrNameLst>
                                          <p:attrName>ppt_x</p:attrName>
                                        </p:attrNameLst>
                                      </p:cBhvr>
                                      <p:tavLst>
                                        <p:tav tm="0">
                                          <p:val>
                                            <p:strVal val="#ppt_x"/>
                                          </p:val>
                                        </p:tav>
                                        <p:tav tm="100000">
                                          <p:val>
                                            <p:strVal val="#ppt_x"/>
                                          </p:val>
                                        </p:tav>
                                      </p:tavLst>
                                    </p:anim>
                                    <p:anim calcmode="lin" valueType="num">
                                      <p:cBhvr additive="base">
                                        <p:cTn id="12" dur="500" fill="hold"/>
                                        <p:tgtEl>
                                          <p:spTgt spid="29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44"/>
                                        </p:tgtEl>
                                        <p:attrNameLst>
                                          <p:attrName>style.visibility</p:attrName>
                                        </p:attrNameLst>
                                      </p:cBhvr>
                                      <p:to>
                                        <p:strVal val="visible"/>
                                      </p:to>
                                    </p:set>
                                    <p:anim calcmode="lin" valueType="num">
                                      <p:cBhvr additive="base">
                                        <p:cTn id="15" dur="500" fill="hold"/>
                                        <p:tgtEl>
                                          <p:spTgt spid="2944"/>
                                        </p:tgtEl>
                                        <p:attrNameLst>
                                          <p:attrName>ppt_x</p:attrName>
                                        </p:attrNameLst>
                                      </p:cBhvr>
                                      <p:tavLst>
                                        <p:tav tm="0">
                                          <p:val>
                                            <p:strVal val="#ppt_x"/>
                                          </p:val>
                                        </p:tav>
                                        <p:tav tm="100000">
                                          <p:val>
                                            <p:strVal val="#ppt_x"/>
                                          </p:val>
                                        </p:tav>
                                      </p:tavLst>
                                    </p:anim>
                                    <p:anim calcmode="lin" valueType="num">
                                      <p:cBhvr additive="base">
                                        <p:cTn id="16" dur="500" fill="hold"/>
                                        <p:tgtEl>
                                          <p:spTgt spid="29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46"/>
                                        </p:tgtEl>
                                        <p:attrNameLst>
                                          <p:attrName>style.visibility</p:attrName>
                                        </p:attrNameLst>
                                      </p:cBhvr>
                                      <p:to>
                                        <p:strVal val="visible"/>
                                      </p:to>
                                    </p:set>
                                    <p:anim calcmode="lin" valueType="num">
                                      <p:cBhvr additive="base">
                                        <p:cTn id="19" dur="500" fill="hold"/>
                                        <p:tgtEl>
                                          <p:spTgt spid="2946"/>
                                        </p:tgtEl>
                                        <p:attrNameLst>
                                          <p:attrName>ppt_x</p:attrName>
                                        </p:attrNameLst>
                                      </p:cBhvr>
                                      <p:tavLst>
                                        <p:tav tm="0">
                                          <p:val>
                                            <p:strVal val="#ppt_x"/>
                                          </p:val>
                                        </p:tav>
                                        <p:tav tm="100000">
                                          <p:val>
                                            <p:strVal val="#ppt_x"/>
                                          </p:val>
                                        </p:tav>
                                      </p:tavLst>
                                    </p:anim>
                                    <p:anim calcmode="lin" valueType="num">
                                      <p:cBhvr additive="base">
                                        <p:cTn id="20" dur="500" fill="hold"/>
                                        <p:tgtEl>
                                          <p:spTgt spid="2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6181E86-BAE5-2C70-D914-FC7C7F93E284}"/>
              </a:ext>
            </a:extLst>
          </p:cNvPr>
          <p:cNvSpPr txBox="1"/>
          <p:nvPr/>
        </p:nvSpPr>
        <p:spPr>
          <a:xfrm flipH="1">
            <a:off x="-74645" y="299208"/>
            <a:ext cx="12073812" cy="923330"/>
          </a:xfrm>
          <a:prstGeom prst="rect">
            <a:avLst/>
          </a:prstGeom>
          <a:noFill/>
        </p:spPr>
        <p:txBody>
          <a:bodyPr wrap="square" rtlCol="0">
            <a:spAutoFit/>
          </a:bodyPr>
          <a:lstStyle/>
          <a:p>
            <a:pPr algn="ctr"/>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DESCRIPTION OF SPATIAL DATA</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
        <p:nvSpPr>
          <p:cNvPr id="2" name="TextBox 1">
            <a:extLst>
              <a:ext uri="{FF2B5EF4-FFF2-40B4-BE49-F238E27FC236}">
                <a16:creationId xmlns:a16="http://schemas.microsoft.com/office/drawing/2014/main" id="{23AFE1A6-7992-AD0C-D596-DB5350DDC514}"/>
              </a:ext>
            </a:extLst>
          </p:cNvPr>
          <p:cNvSpPr txBox="1"/>
          <p:nvPr/>
        </p:nvSpPr>
        <p:spPr>
          <a:xfrm>
            <a:off x="83976" y="1586204"/>
            <a:ext cx="11187404" cy="677108"/>
          </a:xfrm>
          <a:prstGeom prst="rect">
            <a:avLst/>
          </a:prstGeom>
          <a:noFill/>
        </p:spPr>
        <p:txBody>
          <a:bodyPr wrap="square" rtlCol="0">
            <a:spAutoFit/>
          </a:bodyPr>
          <a:lstStyle/>
          <a:p>
            <a:pPr marL="342900" indent="-342900">
              <a:buAutoNum type="arabicParenR"/>
            </a:pPr>
            <a:r>
              <a:rPr lang="en-US" sz="20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HPFilmingLocations Table - wkb_geometry column -&gt; Polygons</a:t>
            </a:r>
          </a:p>
          <a:p>
            <a:pPr marL="342900" indent="-342900">
              <a:buAutoNum type="arabicParenR"/>
            </a:pPr>
            <a:endParaRPr lang="en-IN" dirty="0"/>
          </a:p>
        </p:txBody>
      </p:sp>
      <p:pic>
        <p:nvPicPr>
          <p:cNvPr id="8" name="Picture 7">
            <a:extLst>
              <a:ext uri="{FF2B5EF4-FFF2-40B4-BE49-F238E27FC236}">
                <a16:creationId xmlns:a16="http://schemas.microsoft.com/office/drawing/2014/main" id="{648DF607-4A39-4D93-66F4-FA1A6766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007" y="2349105"/>
            <a:ext cx="11363985" cy="3382327"/>
          </a:xfrm>
          <a:prstGeom prst="rect">
            <a:avLst/>
          </a:prstGeom>
        </p:spPr>
      </p:pic>
      <p:pic>
        <p:nvPicPr>
          <p:cNvPr id="11" name="Picture 10">
            <a:extLst>
              <a:ext uri="{FF2B5EF4-FFF2-40B4-BE49-F238E27FC236}">
                <a16:creationId xmlns:a16="http://schemas.microsoft.com/office/drawing/2014/main" id="{02C9990A-3AED-8BAA-9EFD-DB2037BF2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670" y="2349105"/>
            <a:ext cx="9487722" cy="4138019"/>
          </a:xfrm>
          <a:prstGeom prst="rect">
            <a:avLst/>
          </a:prstGeom>
        </p:spPr>
      </p:pic>
      <p:sp>
        <p:nvSpPr>
          <p:cNvPr id="12" name="TextBox 11">
            <a:extLst>
              <a:ext uri="{FF2B5EF4-FFF2-40B4-BE49-F238E27FC236}">
                <a16:creationId xmlns:a16="http://schemas.microsoft.com/office/drawing/2014/main" id="{610146D1-C0A0-8D22-40E6-9CB08F6F06C7}"/>
              </a:ext>
            </a:extLst>
          </p:cNvPr>
          <p:cNvSpPr txBox="1"/>
          <p:nvPr/>
        </p:nvSpPr>
        <p:spPr>
          <a:xfrm>
            <a:off x="3652448" y="5921137"/>
            <a:ext cx="4619625" cy="369332"/>
          </a:xfrm>
          <a:prstGeom prst="rect">
            <a:avLst/>
          </a:prstGeom>
          <a:noFill/>
        </p:spPr>
        <p:txBody>
          <a:bodyPr wrap="square" rtlCol="0">
            <a:spAutoFit/>
          </a:bodyPr>
          <a:lstStyle/>
          <a:p>
            <a:pPr algn="ct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Table Creation</a:t>
            </a:r>
            <a:endParaRPr lang="en-US" sz="18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endParaRPr>
          </a:p>
        </p:txBody>
      </p:sp>
      <p:sp>
        <p:nvSpPr>
          <p:cNvPr id="15" name="TextBox 14">
            <a:extLst>
              <a:ext uri="{FF2B5EF4-FFF2-40B4-BE49-F238E27FC236}">
                <a16:creationId xmlns:a16="http://schemas.microsoft.com/office/drawing/2014/main" id="{011D119E-3CF4-C79C-EFB9-50425D7D5236}"/>
              </a:ext>
            </a:extLst>
          </p:cNvPr>
          <p:cNvSpPr txBox="1"/>
          <p:nvPr/>
        </p:nvSpPr>
        <p:spPr>
          <a:xfrm>
            <a:off x="3814761" y="6480174"/>
            <a:ext cx="4562475" cy="369332"/>
          </a:xfrm>
          <a:prstGeom prst="rect">
            <a:avLst/>
          </a:prstGeom>
          <a:noFill/>
        </p:spPr>
        <p:txBody>
          <a:bodyPr wrap="square" rtlCol="0">
            <a:spAutoFit/>
          </a:bodyPr>
          <a:lstStyle/>
          <a:p>
            <a:pPr algn="ctr"/>
            <a:r>
              <a:rPr lang="en-US" sz="18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Sample T</a:t>
            </a:r>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able</a:t>
            </a:r>
            <a:endParaRPr lang="en-US" sz="18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endParaRPr>
          </a:p>
        </p:txBody>
      </p:sp>
    </p:spTree>
    <p:extLst>
      <p:ext uri="{BB962C8B-B14F-4D97-AF65-F5344CB8AC3E}">
        <p14:creationId xmlns:p14="http://schemas.microsoft.com/office/powerpoint/2010/main" val="1015714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6181E86-BAE5-2C70-D914-FC7C7F93E284}"/>
              </a:ext>
            </a:extLst>
          </p:cNvPr>
          <p:cNvSpPr txBox="1"/>
          <p:nvPr/>
        </p:nvSpPr>
        <p:spPr>
          <a:xfrm flipH="1">
            <a:off x="0" y="233466"/>
            <a:ext cx="6776707" cy="400110"/>
          </a:xfrm>
          <a:prstGeom prst="rect">
            <a:avLst/>
          </a:prstGeom>
          <a:noFill/>
        </p:spPr>
        <p:txBody>
          <a:bodyPr wrap="square" rtlCol="0">
            <a:spAutoFit/>
          </a:bodyPr>
          <a:lstStyle/>
          <a:p>
            <a:r>
              <a:rPr lang="en-US" sz="20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2) Restaurants Table – RGeom column -&gt; Points</a:t>
            </a:r>
            <a:endParaRPr lang="en-IN" sz="20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pic>
        <p:nvPicPr>
          <p:cNvPr id="3" name="Picture 2">
            <a:extLst>
              <a:ext uri="{FF2B5EF4-FFF2-40B4-BE49-F238E27FC236}">
                <a16:creationId xmlns:a16="http://schemas.microsoft.com/office/drawing/2014/main" id="{52BA847B-43D3-9272-59FC-8996C000D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726" y="1862094"/>
            <a:ext cx="9554547" cy="3133811"/>
          </a:xfrm>
          <a:prstGeom prst="rect">
            <a:avLst/>
          </a:prstGeom>
        </p:spPr>
      </p:pic>
      <p:sp>
        <p:nvSpPr>
          <p:cNvPr id="4" name="TextBox 3">
            <a:extLst>
              <a:ext uri="{FF2B5EF4-FFF2-40B4-BE49-F238E27FC236}">
                <a16:creationId xmlns:a16="http://schemas.microsoft.com/office/drawing/2014/main" id="{5D2B2E09-9907-231B-7C0F-50AE75C87032}"/>
              </a:ext>
            </a:extLst>
          </p:cNvPr>
          <p:cNvSpPr txBox="1"/>
          <p:nvPr/>
        </p:nvSpPr>
        <p:spPr>
          <a:xfrm>
            <a:off x="5064966" y="5131836"/>
            <a:ext cx="2062065" cy="369332"/>
          </a:xfrm>
          <a:prstGeom prst="rect">
            <a:avLst/>
          </a:prstGeom>
          <a:noFill/>
        </p:spPr>
        <p:txBody>
          <a:bodyPr wrap="square" rtlCol="0">
            <a:spAutoFit/>
          </a:bodyPr>
          <a:lstStyle/>
          <a:p>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Table Creation</a:t>
            </a:r>
            <a:endParaRPr lang="en-IN" dirty="0"/>
          </a:p>
        </p:txBody>
      </p:sp>
      <p:pic>
        <p:nvPicPr>
          <p:cNvPr id="6" name="Picture 5">
            <a:extLst>
              <a:ext uri="{FF2B5EF4-FFF2-40B4-BE49-F238E27FC236}">
                <a16:creationId xmlns:a16="http://schemas.microsoft.com/office/drawing/2014/main" id="{958394F8-CE11-3433-04AC-15567637F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882" y="1318077"/>
            <a:ext cx="10562235" cy="4221846"/>
          </a:xfrm>
          <a:prstGeom prst="rect">
            <a:avLst/>
          </a:prstGeom>
        </p:spPr>
      </p:pic>
      <p:sp>
        <p:nvSpPr>
          <p:cNvPr id="7" name="TextBox 6">
            <a:extLst>
              <a:ext uri="{FF2B5EF4-FFF2-40B4-BE49-F238E27FC236}">
                <a16:creationId xmlns:a16="http://schemas.microsoft.com/office/drawing/2014/main" id="{E1D2257C-5D17-08F5-C9A8-8A6A2A167C14}"/>
              </a:ext>
            </a:extLst>
          </p:cNvPr>
          <p:cNvSpPr txBox="1"/>
          <p:nvPr/>
        </p:nvSpPr>
        <p:spPr>
          <a:xfrm>
            <a:off x="5190150" y="5825356"/>
            <a:ext cx="1811695" cy="373605"/>
          </a:xfrm>
          <a:prstGeom prst="rect">
            <a:avLst/>
          </a:prstGeom>
          <a:noFill/>
        </p:spPr>
        <p:txBody>
          <a:bodyPr wrap="square" rtlCol="0">
            <a:spAutoFit/>
          </a:bodyPr>
          <a:lstStyle/>
          <a:p>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Sample Table</a:t>
            </a:r>
            <a:endParaRPr lang="en-IN" dirty="0"/>
          </a:p>
        </p:txBody>
      </p:sp>
    </p:spTree>
    <p:extLst>
      <p:ext uri="{BB962C8B-B14F-4D97-AF65-F5344CB8AC3E}">
        <p14:creationId xmlns:p14="http://schemas.microsoft.com/office/powerpoint/2010/main" val="28885310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6181E86-BAE5-2C70-D914-FC7C7F93E284}"/>
              </a:ext>
            </a:extLst>
          </p:cNvPr>
          <p:cNvSpPr txBox="1"/>
          <p:nvPr/>
        </p:nvSpPr>
        <p:spPr>
          <a:xfrm flipH="1">
            <a:off x="2707646" y="2967335"/>
            <a:ext cx="6776707" cy="923330"/>
          </a:xfrm>
          <a:prstGeom prst="rect">
            <a:avLst/>
          </a:prstGeom>
          <a:noFill/>
        </p:spPr>
        <p:txBody>
          <a:bodyPr wrap="square" rtlCol="0">
            <a:spAutoFit/>
          </a:bodyPr>
          <a:lstStyle/>
          <a:p>
            <a:pPr algn="ctr"/>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DEMONSTRATION</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spTree>
    <p:extLst>
      <p:ext uri="{BB962C8B-B14F-4D97-AF65-F5344CB8AC3E}">
        <p14:creationId xmlns:p14="http://schemas.microsoft.com/office/powerpoint/2010/main" val="6129262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572DFA-D651-713B-BBEF-E59E65A04341}"/>
              </a:ext>
            </a:extLst>
          </p:cNvPr>
          <p:cNvSpPr/>
          <p:nvPr/>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6181E86-BAE5-2C70-D914-FC7C7F93E284}"/>
              </a:ext>
            </a:extLst>
          </p:cNvPr>
          <p:cNvSpPr txBox="1"/>
          <p:nvPr/>
        </p:nvSpPr>
        <p:spPr>
          <a:xfrm flipH="1">
            <a:off x="-74645" y="299208"/>
            <a:ext cx="12073812" cy="923330"/>
          </a:xfrm>
          <a:prstGeom prst="rect">
            <a:avLst/>
          </a:prstGeom>
          <a:noFill/>
        </p:spPr>
        <p:txBody>
          <a:bodyPr wrap="square" rtlCol="0">
            <a:spAutoFit/>
          </a:bodyPr>
          <a:lstStyle/>
          <a:p>
            <a:pPr algn="ctr"/>
            <a:r>
              <a:rPr lang="en-US" sz="5400"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CONCLUSION</a:t>
            </a:r>
            <a:endParaRPr lang="en-IN" sz="5400" dirty="0">
              <a:gradFill>
                <a:gsLst>
                  <a:gs pos="1000">
                    <a:schemeClr val="bg1">
                      <a:lumMod val="95000"/>
                    </a:schemeClr>
                  </a:gs>
                  <a:gs pos="60000">
                    <a:schemeClr val="bg1">
                      <a:lumMod val="65000"/>
                    </a:schemeClr>
                  </a:gs>
                  <a:gs pos="100000">
                    <a:schemeClr val="bg1"/>
                  </a:gs>
                </a:gsLst>
                <a:lin ang="5400000" scaled="1"/>
              </a:gradFill>
              <a:latin typeface="Segoe Print" panose="02000600000000000000" pitchFamily="2" charset="0"/>
            </a:endParaRPr>
          </a:p>
        </p:txBody>
      </p:sp>
      <p:pic>
        <p:nvPicPr>
          <p:cNvPr id="3" name="Picture 2">
            <a:extLst>
              <a:ext uri="{FF2B5EF4-FFF2-40B4-BE49-F238E27FC236}">
                <a16:creationId xmlns:a16="http://schemas.microsoft.com/office/drawing/2014/main" id="{965CC451-9C55-F047-B27B-E68626787199}"/>
              </a:ext>
            </a:extLst>
          </p:cNvPr>
          <p:cNvPicPr>
            <a:picLocks noChangeAspect="1"/>
          </p:cNvPicPr>
          <p:nvPr/>
        </p:nvPicPr>
        <p:blipFill rotWithShape="1">
          <a:blip r:embed="rId4">
            <a:extLst>
              <a:ext uri="{28A0092B-C50C-407E-A947-70E740481C1C}">
                <a14:useLocalDpi xmlns:a14="http://schemas.microsoft.com/office/drawing/2010/main" val="0"/>
              </a:ext>
            </a:extLst>
          </a:blip>
          <a:srcRect t="1696" b="-1"/>
          <a:stretch/>
        </p:blipFill>
        <p:spPr>
          <a:xfrm>
            <a:off x="0" y="1117831"/>
            <a:ext cx="12192000" cy="5394278"/>
          </a:xfrm>
          <a:prstGeom prst="rect">
            <a:avLst/>
          </a:prstGeom>
        </p:spPr>
      </p:pic>
      <p:sp>
        <p:nvSpPr>
          <p:cNvPr id="4" name="TextBox 3">
            <a:extLst>
              <a:ext uri="{FF2B5EF4-FFF2-40B4-BE49-F238E27FC236}">
                <a16:creationId xmlns:a16="http://schemas.microsoft.com/office/drawing/2014/main" id="{6F047290-8854-37B6-4280-A9DA275AF462}"/>
              </a:ext>
            </a:extLst>
          </p:cNvPr>
          <p:cNvSpPr txBox="1"/>
          <p:nvPr/>
        </p:nvSpPr>
        <p:spPr>
          <a:xfrm>
            <a:off x="4096139" y="6593376"/>
            <a:ext cx="3732244" cy="369332"/>
          </a:xfrm>
          <a:prstGeom prst="rect">
            <a:avLst/>
          </a:prstGeom>
          <a:noFill/>
        </p:spPr>
        <p:txBody>
          <a:bodyPr wrap="square" rtlCol="0">
            <a:spAutoFit/>
          </a:bodyPr>
          <a:lstStyle/>
          <a:p>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HPFilmingLocations in QGIS</a:t>
            </a:r>
            <a:endParaRPr lang="en-IN" dirty="0"/>
          </a:p>
        </p:txBody>
      </p:sp>
      <p:pic>
        <p:nvPicPr>
          <p:cNvPr id="15" name="Picture 14">
            <a:extLst>
              <a:ext uri="{FF2B5EF4-FFF2-40B4-BE49-F238E27FC236}">
                <a16:creationId xmlns:a16="http://schemas.microsoft.com/office/drawing/2014/main" id="{AAA3A98A-49BF-BD68-3A0D-085911B51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17831"/>
            <a:ext cx="12192000" cy="5440961"/>
          </a:xfrm>
          <a:prstGeom prst="rect">
            <a:avLst/>
          </a:prstGeom>
        </p:spPr>
      </p:pic>
      <p:sp>
        <p:nvSpPr>
          <p:cNvPr id="16" name="TextBox 15">
            <a:extLst>
              <a:ext uri="{FF2B5EF4-FFF2-40B4-BE49-F238E27FC236}">
                <a16:creationId xmlns:a16="http://schemas.microsoft.com/office/drawing/2014/main" id="{E94DF1B1-4739-32F2-08EB-CBDB8A72F380}"/>
              </a:ext>
            </a:extLst>
          </p:cNvPr>
          <p:cNvSpPr txBox="1"/>
          <p:nvPr/>
        </p:nvSpPr>
        <p:spPr>
          <a:xfrm>
            <a:off x="4229878" y="6593376"/>
            <a:ext cx="3732244" cy="369332"/>
          </a:xfrm>
          <a:prstGeom prst="rect">
            <a:avLst/>
          </a:prstGeom>
          <a:noFill/>
        </p:spPr>
        <p:txBody>
          <a:bodyPr wrap="square" rtlCol="0">
            <a:spAutoFit/>
          </a:bodyPr>
          <a:lstStyle/>
          <a:p>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Restaurants in QGIS</a:t>
            </a:r>
            <a:endParaRPr lang="en-IN" dirty="0"/>
          </a:p>
        </p:txBody>
      </p:sp>
      <p:pic>
        <p:nvPicPr>
          <p:cNvPr id="19" name="Picture 18">
            <a:extLst>
              <a:ext uri="{FF2B5EF4-FFF2-40B4-BE49-F238E27FC236}">
                <a16:creationId xmlns:a16="http://schemas.microsoft.com/office/drawing/2014/main" id="{DC4EB548-A023-EEF6-E5B7-0357ECC1F39C}"/>
              </a:ext>
            </a:extLst>
          </p:cNvPr>
          <p:cNvPicPr>
            <a:picLocks noChangeAspect="1"/>
          </p:cNvPicPr>
          <p:nvPr/>
        </p:nvPicPr>
        <p:blipFill rotWithShape="1">
          <a:blip r:embed="rId6">
            <a:extLst>
              <a:ext uri="{28A0092B-C50C-407E-A947-70E740481C1C}">
                <a14:useLocalDpi xmlns:a14="http://schemas.microsoft.com/office/drawing/2010/main" val="0"/>
              </a:ext>
            </a:extLst>
          </a:blip>
          <a:srcRect t="604"/>
          <a:stretch/>
        </p:blipFill>
        <p:spPr>
          <a:xfrm>
            <a:off x="0" y="1117831"/>
            <a:ext cx="12192000" cy="5378742"/>
          </a:xfrm>
          <a:prstGeom prst="rect">
            <a:avLst/>
          </a:prstGeom>
        </p:spPr>
      </p:pic>
      <p:sp>
        <p:nvSpPr>
          <p:cNvPr id="20" name="TextBox 19">
            <a:extLst>
              <a:ext uri="{FF2B5EF4-FFF2-40B4-BE49-F238E27FC236}">
                <a16:creationId xmlns:a16="http://schemas.microsoft.com/office/drawing/2014/main" id="{EA789C55-B98E-C12A-9ACE-3447C07736BB}"/>
              </a:ext>
            </a:extLst>
          </p:cNvPr>
          <p:cNvSpPr txBox="1"/>
          <p:nvPr/>
        </p:nvSpPr>
        <p:spPr>
          <a:xfrm>
            <a:off x="3570889" y="6558792"/>
            <a:ext cx="4782743" cy="369332"/>
          </a:xfrm>
          <a:prstGeom prst="rect">
            <a:avLst/>
          </a:prstGeom>
          <a:noFill/>
        </p:spPr>
        <p:txBody>
          <a:bodyPr wrap="square" rtlCol="0">
            <a:spAutoFit/>
          </a:bodyPr>
          <a:lstStyle/>
          <a:p>
            <a:r>
              <a:rPr lang="en-US" dirty="0">
                <a:gradFill>
                  <a:gsLst>
                    <a:gs pos="1000">
                      <a:schemeClr val="bg1">
                        <a:lumMod val="95000"/>
                      </a:schemeClr>
                    </a:gs>
                    <a:gs pos="70000">
                      <a:schemeClr val="bg1">
                        <a:lumMod val="50000"/>
                      </a:schemeClr>
                    </a:gs>
                    <a:gs pos="100000">
                      <a:schemeClr val="bg1"/>
                    </a:gs>
                  </a:gsLst>
                  <a:lin ang="5400000" scaled="1"/>
                </a:gradFill>
                <a:latin typeface="Segoe Print" panose="02000600000000000000" pitchFamily="2" charset="0"/>
              </a:rPr>
              <a:t>Restaurant near the Location in QGIS</a:t>
            </a:r>
            <a:endParaRPr lang="en-IN" dirty="0"/>
          </a:p>
        </p:txBody>
      </p:sp>
    </p:spTree>
    <p:extLst>
      <p:ext uri="{BB962C8B-B14F-4D97-AF65-F5344CB8AC3E}">
        <p14:creationId xmlns:p14="http://schemas.microsoft.com/office/powerpoint/2010/main" val="23077128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6" grpId="0"/>
      <p:bldP spid="16" grpId="1"/>
      <p:bldP spid="20" grpId="0"/>
      <p:bldP spid="2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1168</TotalTime>
  <Words>284</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Sreerag  A G</dc:creator>
  <cp:lastModifiedBy>Suramya Suresh Babu</cp:lastModifiedBy>
  <cp:revision>169</cp:revision>
  <dcterms:created xsi:type="dcterms:W3CDTF">2022-08-02T12:02:16Z</dcterms:created>
  <dcterms:modified xsi:type="dcterms:W3CDTF">2023-01-09T11:12:12Z</dcterms:modified>
</cp:coreProperties>
</file>